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338" r:id="rId2"/>
    <p:sldId id="402" r:id="rId3"/>
    <p:sldId id="481" r:id="rId4"/>
    <p:sldId id="482" r:id="rId5"/>
    <p:sldId id="298" r:id="rId6"/>
    <p:sldId id="369" r:id="rId7"/>
    <p:sldId id="483" r:id="rId8"/>
    <p:sldId id="405" r:id="rId9"/>
    <p:sldId id="299" r:id="rId10"/>
    <p:sldId id="408" r:id="rId11"/>
    <p:sldId id="409" r:id="rId12"/>
    <p:sldId id="410" r:id="rId13"/>
    <p:sldId id="303" r:id="rId14"/>
    <p:sldId id="371" r:id="rId15"/>
    <p:sldId id="411" r:id="rId16"/>
    <p:sldId id="412" r:id="rId17"/>
    <p:sldId id="302" r:id="rId18"/>
    <p:sldId id="372" r:id="rId19"/>
    <p:sldId id="413" r:id="rId20"/>
    <p:sldId id="414" r:id="rId21"/>
    <p:sldId id="295" r:id="rId22"/>
    <p:sldId id="415" r:id="rId23"/>
    <p:sldId id="416" r:id="rId24"/>
    <p:sldId id="417" r:id="rId25"/>
    <p:sldId id="297" r:id="rId26"/>
    <p:sldId id="374" r:id="rId27"/>
    <p:sldId id="418" r:id="rId28"/>
    <p:sldId id="419" r:id="rId29"/>
    <p:sldId id="300" r:id="rId30"/>
    <p:sldId id="375" r:id="rId31"/>
    <p:sldId id="420" r:id="rId32"/>
    <p:sldId id="421" r:id="rId33"/>
    <p:sldId id="296" r:id="rId34"/>
    <p:sldId id="423" r:id="rId35"/>
    <p:sldId id="424" r:id="rId36"/>
    <p:sldId id="425" r:id="rId37"/>
    <p:sldId id="399" r:id="rId38"/>
    <p:sldId id="377" r:id="rId39"/>
    <p:sldId id="426" r:id="rId40"/>
    <p:sldId id="427" r:id="rId41"/>
    <p:sldId id="294" r:id="rId42"/>
    <p:sldId id="378" r:id="rId43"/>
    <p:sldId id="428" r:id="rId44"/>
    <p:sldId id="429" r:id="rId45"/>
    <p:sldId id="304" r:id="rId46"/>
    <p:sldId id="379" r:id="rId47"/>
    <p:sldId id="430" r:id="rId48"/>
    <p:sldId id="431" r:id="rId49"/>
    <p:sldId id="336" r:id="rId50"/>
    <p:sldId id="380" r:id="rId51"/>
    <p:sldId id="432" r:id="rId52"/>
    <p:sldId id="433" r:id="rId53"/>
    <p:sldId id="313" r:id="rId54"/>
    <p:sldId id="381" r:id="rId55"/>
    <p:sldId id="434" r:id="rId56"/>
    <p:sldId id="435" r:id="rId57"/>
    <p:sldId id="306" r:id="rId58"/>
    <p:sldId id="382" r:id="rId59"/>
    <p:sldId id="436" r:id="rId60"/>
    <p:sldId id="437" r:id="rId61"/>
    <p:sldId id="314" r:id="rId62"/>
    <p:sldId id="383" r:id="rId63"/>
    <p:sldId id="438" r:id="rId64"/>
    <p:sldId id="439" r:id="rId65"/>
    <p:sldId id="526" r:id="rId66"/>
    <p:sldId id="315" r:id="rId67"/>
    <p:sldId id="385" r:id="rId68"/>
    <p:sldId id="484" r:id="rId69"/>
    <p:sldId id="485" r:id="rId70"/>
    <p:sldId id="486" r:id="rId71"/>
    <p:sldId id="318" r:id="rId72"/>
    <p:sldId id="387" r:id="rId73"/>
    <p:sldId id="487" r:id="rId74"/>
    <p:sldId id="488" r:id="rId75"/>
    <p:sldId id="489" r:id="rId76"/>
    <p:sldId id="490" r:id="rId77"/>
    <p:sldId id="491" r:id="rId78"/>
    <p:sldId id="492" r:id="rId79"/>
    <p:sldId id="493" r:id="rId80"/>
    <p:sldId id="320" r:id="rId81"/>
    <p:sldId id="389" r:id="rId82"/>
    <p:sldId id="494" r:id="rId83"/>
    <p:sldId id="495" r:id="rId84"/>
    <p:sldId id="496" r:id="rId85"/>
    <p:sldId id="497" r:id="rId86"/>
    <p:sldId id="322" r:id="rId87"/>
    <p:sldId id="456" r:id="rId88"/>
    <p:sldId id="498" r:id="rId89"/>
    <p:sldId id="499" r:id="rId90"/>
    <p:sldId id="500" r:id="rId91"/>
    <p:sldId id="323" r:id="rId92"/>
    <p:sldId id="459" r:id="rId93"/>
    <p:sldId id="504" r:id="rId94"/>
    <p:sldId id="505" r:id="rId95"/>
    <p:sldId id="506" r:id="rId96"/>
    <p:sldId id="305" r:id="rId97"/>
    <p:sldId id="393" r:id="rId98"/>
    <p:sldId id="527" r:id="rId99"/>
    <p:sldId id="528" r:id="rId100"/>
    <p:sldId id="529" r:id="rId101"/>
    <p:sldId id="530" r:id="rId102"/>
    <p:sldId id="531" r:id="rId103"/>
    <p:sldId id="533" r:id="rId104"/>
    <p:sldId id="532" r:id="rId105"/>
    <p:sldId id="534" r:id="rId106"/>
    <p:sldId id="535" r:id="rId107"/>
    <p:sldId id="536" r:id="rId108"/>
    <p:sldId id="537" r:id="rId109"/>
    <p:sldId id="538" r:id="rId110"/>
    <p:sldId id="539" r:id="rId111"/>
    <p:sldId id="540" r:id="rId112"/>
  </p:sldIdLst>
  <p:sldSz cx="12192000" cy="6858000"/>
  <p:notesSz cx="7104063" cy="10234613"/>
  <p:embeddedFontLst>
    <p:embeddedFont>
      <p:font typeface="Arial Black" panose="020B0A04020102020204" pitchFamily="34" charset="0"/>
      <p:bold r:id="rId115"/>
    </p:embeddedFont>
    <p:embeddedFont>
      <p:font typeface="微軟正黑體" panose="020B0604030504040204" pitchFamily="34" charset="-120"/>
      <p:regular r:id="rId116"/>
      <p:bold r:id="rId11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00FF99"/>
    <a:srgbClr val="CCFF99"/>
    <a:srgbClr val="7CC8E2"/>
    <a:srgbClr val="FF6699"/>
    <a:srgbClr val="CCD1EF"/>
    <a:srgbClr val="FFCC99"/>
    <a:srgbClr val="CBECFD"/>
    <a:srgbClr val="66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2" autoAdjust="0"/>
    <p:restoredTop sz="95078" autoAdjust="0"/>
  </p:normalViewPr>
  <p:slideViewPr>
    <p:cSldViewPr snapToGrid="0">
      <p:cViewPr varScale="1">
        <p:scale>
          <a:sx n="71" d="100"/>
          <a:sy n="71" d="100"/>
        </p:scale>
        <p:origin x="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0072EC9E-ED00-1682-F887-9D8F470E70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C07111F-2078-B35A-F948-721F8FFFB9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5EAAB06-F219-4192-A428-98B4F6D50B6F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4B398F6-E2EA-B12E-4A16-F63130914B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AEB4ADC-50B1-51FE-17F2-30EF9AD6FA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041E2856-6E36-42A2-AEC5-5A59A6D0B88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37186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2" y="1"/>
            <a:ext cx="3078427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8E6CB80-EEA5-47CA-9CD9-0609E90FFA2F}" type="datetimeFigureOut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203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80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39D857-2B8D-48EE-ADF3-18FBAB3DA7A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0710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624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C862-F1F9-D1D9-71F4-6103958E1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D039561-159A-3712-C1F3-69259EB375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09BDF41-E41B-6ED3-4B72-60C3EFA8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37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7BE9F-4834-364F-9295-31137F3B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126D446-336B-64C9-CC21-D3E86395D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CE257F9-9E05-EA75-67BD-D0B315FDD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010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57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DF5BC-B7A9-3929-338A-070E52ABC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7D5E9FE-21C5-D721-33B1-CD141EEAA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E8856D3-AA2F-81A7-9230-48FCB5F10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901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E868B-8CE0-3623-A86C-6586D2A84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884AFBF-2AF5-79A2-8EF6-012D2F88B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4024894-CE34-3A4B-91D8-970D8EB2E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470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097956-7679-9ED7-D29C-3D1C210D3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E0E110-CC7B-B067-3839-38C0CAC7B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A1E3AE-630C-719F-31AB-611E2BAA7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E1253-A1CC-4092-BF04-28898923EDE8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2E33507-C2B9-D416-3392-BB3A5674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19D2AB-CAAC-20C8-EF37-B7448817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73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7791F-1ABA-7EE7-0BF9-037F6791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A88015-FC1C-F1CB-9FF9-A84281503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4913EC-6A84-1475-23F8-B3365797C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C34ED-63B6-41CF-9B45-32880B1C9645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D2FD8B-9119-0A87-F2B5-BA92B424B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CEA416-D0B9-A200-F01A-76B2B8DE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8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DD8F700-07CC-4799-EDC7-01F6FF4D8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60E8677-6B43-4DA4-C502-2624EBD561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5BC6B5-69AF-0C17-2C42-964D274E5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31BC8-0F9B-4E81-A5BF-92AA1E366D64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9085DF-A52E-186C-61E1-E8482578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47B9F4-058E-F135-8E24-CC05DD8D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109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82A536-6015-E58D-4A54-C904D8BE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83EACD-B847-3759-E1EA-78E6407BA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571409-5AF4-9E8E-D2EF-03F23BEDB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A30F8-4DAA-49DB-A0F2-C06DE606576E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C7222B-65B3-B612-D8EA-444F2273E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A60036-D79D-A9A6-3596-BB45ADDB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247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85F58-7ED7-9CD0-D5EA-80E5E0CD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DB88128-A02E-C9CE-F47E-CA5BD9B07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DB3CF7-0383-A09D-F84F-339F7316E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EA670-7C08-4897-8EBF-36A3AFC1ABF4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FD4243-C120-6008-73BE-3327C95B2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CF093C-1920-DF69-532E-2DA44F99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818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AB6349-A015-C1A0-DE2E-80636CB6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035E3F-3133-CCAE-0BAF-E00266AE8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A13AFE-2E99-F667-5BBD-F0A2928AA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A5A75BE-966D-D8C7-8D07-377CFA995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B0133-83E9-4CDF-B218-AEB41E9DA702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B06A2C-7256-579B-691F-3F0BB97C3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9B7A589-34D1-B7E8-4AB9-E985EAD9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678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450CF4-ACFD-946C-8DC3-04B64B9F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8AD92C-B438-C6C7-340F-9D68189C7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ED834D-7665-8682-69A3-47D1F389B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D2F6F10-985A-0999-A659-09A998A2C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B51A009-DF66-1BD2-1C1A-C579E0D28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F0AFFF2-DA0E-193E-05D4-68AE3063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EEAA5-E644-463A-96A9-B08E0837A414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56EFED2-915E-B8F7-CCF5-62E9684F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D36E534-AF59-2C8F-EE65-05CE866F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99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2FBB37-EB1B-0995-88A5-B1EF16DAF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95F5C24-60FC-C471-AD5D-C6F16FC7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53081-AC34-4406-A464-27101A58D720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0C848B-C89E-F2AC-62F9-A6ED7BBFB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D695F55-8AD8-2A31-2629-08B1E5DE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8340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DE96C07-271D-A772-1D59-BD29CE99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2D7CF-4BAF-4E34-BFE4-0C4DC135CA6C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F5A76BA-709B-FE85-CB85-C0439C187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BF01EE-A5AB-6BB2-FFC4-F5F974EF1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5844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7A6BB-0EF2-52A9-7549-99FD2516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791E12-DFE2-DEF7-8816-CF755BB4B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B3F0B7A-DDB1-6625-60B3-72B981B63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C53910C-84BB-45DE-FD76-436CFA05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B582-440A-477E-B2C1-5E1D00847BBB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499F8B-A16E-24F4-A423-2B73ECE2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C08F48-4063-7E1C-3E4D-A760152A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544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0B711-0B0A-FA07-D026-23041596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C97678-E8B8-0CC3-CAF0-1C129D543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E5C6D69-468F-2B11-E442-E30143C4A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17F552F-B2C3-0950-153F-413A4211A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B9C6A-0FC7-4B8A-A7B9-6B34C56ADDC3}" type="datetime1">
              <a:rPr lang="zh-TW" altLang="en-US" smtClean="0"/>
              <a:t>2025/10/29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43AF18-CADA-B1D0-22B1-636EF2375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A65161-8D74-1EA3-B08F-168BB3DC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C55F67-F81E-4A15-AA45-44282C9AE4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33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48B3E9E-D0B7-6CB1-C805-C7B7A29FC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AF995B-105E-638C-2A56-B4AFBEA78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086F790-E168-EF96-FB22-505D8BB78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fld id="{5756E47A-F8B2-4B33-91D5-076126666272}" type="datetime1">
              <a:rPr lang="zh-TW" altLang="en-US" smtClean="0"/>
              <a:pPr/>
              <a:t>2025/10/29</a:t>
            </a:fld>
            <a:endParaRPr lang="zh-TW" altLang="en-US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79B68E-ED16-96B7-0AF7-3C387A59C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FE2653-FB6C-EA45-9124-D79E34B3A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fld id="{78C55F67-F81E-4A15-AA45-44282C9AE4B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5962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Black" panose="020B0A04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7.wdp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2.wdp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" contrast="22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1AA7F-5BBF-254D-7F71-03E3CFA30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: 圖案 3">
            <a:extLst>
              <a:ext uri="{FF2B5EF4-FFF2-40B4-BE49-F238E27FC236}">
                <a16:creationId xmlns:a16="http://schemas.microsoft.com/office/drawing/2014/main" id="{C1A26DF8-B104-2654-FF68-490B0F80EE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46295" y="5394579"/>
                </a:moveTo>
                <a:lnTo>
                  <a:pt x="7944771" y="5399151"/>
                </a:lnTo>
                <a:lnTo>
                  <a:pt x="7944009" y="5402961"/>
                </a:lnTo>
                <a:cubicBezTo>
                  <a:pt x="7988935" y="5419979"/>
                  <a:pt x="8026336" y="5438902"/>
                  <a:pt x="8056213" y="5459730"/>
                </a:cubicBezTo>
                <a:cubicBezTo>
                  <a:pt x="8086090" y="5480558"/>
                  <a:pt x="8108633" y="5499481"/>
                  <a:pt x="8123841" y="5516499"/>
                </a:cubicBezTo>
                <a:cubicBezTo>
                  <a:pt x="8143475" y="5531289"/>
                  <a:pt x="8164313" y="5537158"/>
                  <a:pt x="8186355" y="5534104"/>
                </a:cubicBezTo>
                <a:cubicBezTo>
                  <a:pt x="8208397" y="5531051"/>
                  <a:pt x="8225395" y="5522692"/>
                  <a:pt x="8237348" y="5509026"/>
                </a:cubicBezTo>
                <a:cubicBezTo>
                  <a:pt x="8249301" y="5495359"/>
                  <a:pt x="8249962" y="5480001"/>
                  <a:pt x="8239329" y="5462952"/>
                </a:cubicBezTo>
                <a:cubicBezTo>
                  <a:pt x="8228697" y="5445902"/>
                  <a:pt x="8200523" y="5430776"/>
                  <a:pt x="8154808" y="5417573"/>
                </a:cubicBezTo>
                <a:cubicBezTo>
                  <a:pt x="8109093" y="5404370"/>
                  <a:pt x="8039589" y="5396706"/>
                  <a:pt x="7946295" y="5394579"/>
                </a:cubicBezTo>
                <a:close/>
                <a:moveTo>
                  <a:pt x="7787037" y="5368671"/>
                </a:moveTo>
                <a:cubicBezTo>
                  <a:pt x="7762542" y="5395944"/>
                  <a:pt x="7728664" y="5424456"/>
                  <a:pt x="7685405" y="5454206"/>
                </a:cubicBezTo>
                <a:cubicBezTo>
                  <a:pt x="7642146" y="5483955"/>
                  <a:pt x="7597029" y="5509038"/>
                  <a:pt x="7550055" y="5529453"/>
                </a:cubicBezTo>
                <a:lnTo>
                  <a:pt x="7552341" y="5537073"/>
                </a:lnTo>
                <a:cubicBezTo>
                  <a:pt x="7611015" y="5530755"/>
                  <a:pt x="7667784" y="5520531"/>
                  <a:pt x="7722648" y="5506403"/>
                </a:cubicBezTo>
                <a:cubicBezTo>
                  <a:pt x="7777512" y="5492274"/>
                  <a:pt x="7823613" y="5475573"/>
                  <a:pt x="7860951" y="5456301"/>
                </a:cubicBezTo>
                <a:cubicBezTo>
                  <a:pt x="7874571" y="5458857"/>
                  <a:pt x="7885430" y="5459270"/>
                  <a:pt x="7893526" y="5457539"/>
                </a:cubicBezTo>
                <a:cubicBezTo>
                  <a:pt x="7901623" y="5455809"/>
                  <a:pt x="7907528" y="5452602"/>
                  <a:pt x="7911243" y="5447919"/>
                </a:cubicBezTo>
                <a:lnTo>
                  <a:pt x="7848759" y="5408295"/>
                </a:lnTo>
                <a:close/>
                <a:moveTo>
                  <a:pt x="10373264" y="5337429"/>
                </a:moveTo>
                <a:lnTo>
                  <a:pt x="10412126" y="5408295"/>
                </a:lnTo>
                <a:cubicBezTo>
                  <a:pt x="10415936" y="5407597"/>
                  <a:pt x="10419365" y="5405946"/>
                  <a:pt x="10422414" y="5403342"/>
                </a:cubicBezTo>
                <a:cubicBezTo>
                  <a:pt x="10425462" y="5400739"/>
                  <a:pt x="10428128" y="5396802"/>
                  <a:pt x="10430414" y="5391531"/>
                </a:cubicBezTo>
                <a:lnTo>
                  <a:pt x="10485278" y="5355717"/>
                </a:lnTo>
                <a:cubicBezTo>
                  <a:pt x="10486040" y="5363972"/>
                  <a:pt x="10486040" y="5371846"/>
                  <a:pt x="10485278" y="5379339"/>
                </a:cubicBezTo>
                <a:cubicBezTo>
                  <a:pt x="10490295" y="5384610"/>
                  <a:pt x="10495502" y="5388356"/>
                  <a:pt x="10500900" y="5390579"/>
                </a:cubicBezTo>
                <a:cubicBezTo>
                  <a:pt x="10506297" y="5392801"/>
                  <a:pt x="10511504" y="5393881"/>
                  <a:pt x="10516520" y="5393817"/>
                </a:cubicBezTo>
                <a:cubicBezTo>
                  <a:pt x="10513044" y="5401120"/>
                  <a:pt x="10509710" y="5407470"/>
                  <a:pt x="10506519" y="5412867"/>
                </a:cubicBezTo>
                <a:cubicBezTo>
                  <a:pt x="10503328" y="5418265"/>
                  <a:pt x="10500566" y="5422329"/>
                  <a:pt x="10498232" y="5425059"/>
                </a:cubicBezTo>
                <a:cubicBezTo>
                  <a:pt x="10495550" y="5427679"/>
                  <a:pt x="10492533" y="5429488"/>
                  <a:pt x="10489184" y="5430488"/>
                </a:cubicBezTo>
                <a:cubicBezTo>
                  <a:pt x="10485834" y="5431489"/>
                  <a:pt x="10482246" y="5431965"/>
                  <a:pt x="10478420" y="5431917"/>
                </a:cubicBezTo>
                <a:cubicBezTo>
                  <a:pt x="10474071" y="5432282"/>
                  <a:pt x="10468483" y="5432504"/>
                  <a:pt x="10461656" y="5432584"/>
                </a:cubicBezTo>
                <a:cubicBezTo>
                  <a:pt x="10454830" y="5432663"/>
                  <a:pt x="10447718" y="5432695"/>
                  <a:pt x="10440320" y="5432679"/>
                </a:cubicBezTo>
                <a:lnTo>
                  <a:pt x="10393076" y="5432679"/>
                </a:lnTo>
                <a:cubicBezTo>
                  <a:pt x="10384917" y="5432774"/>
                  <a:pt x="10379519" y="5431822"/>
                  <a:pt x="10376884" y="5429822"/>
                </a:cubicBezTo>
                <a:cubicBezTo>
                  <a:pt x="10374249" y="5427821"/>
                  <a:pt x="10373042" y="5424202"/>
                  <a:pt x="10373264" y="5418963"/>
                </a:cubicBezTo>
                <a:lnTo>
                  <a:pt x="10373264" y="5378577"/>
                </a:lnTo>
                <a:close/>
                <a:moveTo>
                  <a:pt x="10470800" y="5286375"/>
                </a:moveTo>
                <a:cubicBezTo>
                  <a:pt x="10473086" y="5292503"/>
                  <a:pt x="10475182" y="5299297"/>
                  <a:pt x="10477087" y="5306759"/>
                </a:cubicBezTo>
                <a:cubicBezTo>
                  <a:pt x="10478992" y="5314220"/>
                  <a:pt x="10480706" y="5322157"/>
                  <a:pt x="10482230" y="5330571"/>
                </a:cubicBezTo>
                <a:lnTo>
                  <a:pt x="10433462" y="5332857"/>
                </a:lnTo>
                <a:cubicBezTo>
                  <a:pt x="10440352" y="5324824"/>
                  <a:pt x="10446956" y="5316887"/>
                  <a:pt x="10453274" y="5309045"/>
                </a:cubicBezTo>
                <a:cubicBezTo>
                  <a:pt x="10459593" y="5301202"/>
                  <a:pt x="10465435" y="5293646"/>
                  <a:pt x="10470800" y="5286375"/>
                </a:cubicBezTo>
                <a:close/>
                <a:moveTo>
                  <a:pt x="8443118" y="5271897"/>
                </a:moveTo>
                <a:lnTo>
                  <a:pt x="8439309" y="5273421"/>
                </a:lnTo>
                <a:lnTo>
                  <a:pt x="8436260" y="5274945"/>
                </a:lnTo>
                <a:cubicBezTo>
                  <a:pt x="8444484" y="5298027"/>
                  <a:pt x="8450897" y="5322919"/>
                  <a:pt x="8455501" y="5349621"/>
                </a:cubicBezTo>
                <a:cubicBezTo>
                  <a:pt x="8460105" y="5376323"/>
                  <a:pt x="8461565" y="5403501"/>
                  <a:pt x="8459883" y="5431155"/>
                </a:cubicBezTo>
                <a:cubicBezTo>
                  <a:pt x="8482590" y="5452894"/>
                  <a:pt x="8504470" y="5460994"/>
                  <a:pt x="8525522" y="5455456"/>
                </a:cubicBezTo>
                <a:cubicBezTo>
                  <a:pt x="8546574" y="5449917"/>
                  <a:pt x="8560857" y="5436324"/>
                  <a:pt x="8568372" y="5414677"/>
                </a:cubicBezTo>
                <a:cubicBezTo>
                  <a:pt x="8575887" y="5393029"/>
                  <a:pt x="8570692" y="5368911"/>
                  <a:pt x="8552787" y="5342323"/>
                </a:cubicBezTo>
                <a:cubicBezTo>
                  <a:pt x="8534882" y="5315734"/>
                  <a:pt x="8498326" y="5292259"/>
                  <a:pt x="8443118" y="5271897"/>
                </a:cubicBezTo>
                <a:close/>
                <a:moveTo>
                  <a:pt x="8797448" y="5266563"/>
                </a:moveTo>
                <a:cubicBezTo>
                  <a:pt x="8790384" y="5300583"/>
                  <a:pt x="8782796" y="5334651"/>
                  <a:pt x="8774684" y="5368766"/>
                </a:cubicBezTo>
                <a:cubicBezTo>
                  <a:pt x="8766572" y="5402882"/>
                  <a:pt x="8759174" y="5431806"/>
                  <a:pt x="8752490" y="5455539"/>
                </a:cubicBezTo>
                <a:lnTo>
                  <a:pt x="8760872" y="5460873"/>
                </a:lnTo>
                <a:cubicBezTo>
                  <a:pt x="8785193" y="5444554"/>
                  <a:pt x="8810085" y="5425186"/>
                  <a:pt x="8835548" y="5402771"/>
                </a:cubicBezTo>
                <a:cubicBezTo>
                  <a:pt x="8861012" y="5380355"/>
                  <a:pt x="8885142" y="5356797"/>
                  <a:pt x="8907938" y="5332095"/>
                </a:cubicBezTo>
                <a:cubicBezTo>
                  <a:pt x="8916717" y="5332413"/>
                  <a:pt x="8923734" y="5331206"/>
                  <a:pt x="8928989" y="5328476"/>
                </a:cubicBezTo>
                <a:cubicBezTo>
                  <a:pt x="8934243" y="5325745"/>
                  <a:pt x="8937640" y="5321872"/>
                  <a:pt x="8939180" y="5316855"/>
                </a:cubicBezTo>
                <a:lnTo>
                  <a:pt x="8868314" y="5291709"/>
                </a:lnTo>
                <a:close/>
                <a:moveTo>
                  <a:pt x="7965345" y="5252847"/>
                </a:moveTo>
                <a:lnTo>
                  <a:pt x="8062881" y="5252847"/>
                </a:lnTo>
                <a:lnTo>
                  <a:pt x="8062881" y="5338953"/>
                </a:lnTo>
                <a:lnTo>
                  <a:pt x="8014113" y="5338953"/>
                </a:lnTo>
                <a:lnTo>
                  <a:pt x="7965345" y="5338953"/>
                </a:lnTo>
                <a:close/>
                <a:moveTo>
                  <a:pt x="7767225" y="5252847"/>
                </a:moveTo>
                <a:lnTo>
                  <a:pt x="7812183" y="5252847"/>
                </a:lnTo>
                <a:lnTo>
                  <a:pt x="7857141" y="5252847"/>
                </a:lnTo>
                <a:lnTo>
                  <a:pt x="7857141" y="5338953"/>
                </a:lnTo>
                <a:lnTo>
                  <a:pt x="7767225" y="5338953"/>
                </a:lnTo>
                <a:close/>
                <a:moveTo>
                  <a:pt x="10373264" y="5211699"/>
                </a:moveTo>
                <a:lnTo>
                  <a:pt x="10405268" y="5211699"/>
                </a:lnTo>
                <a:lnTo>
                  <a:pt x="10405268" y="5236083"/>
                </a:lnTo>
                <a:lnTo>
                  <a:pt x="10406792" y="5236083"/>
                </a:lnTo>
                <a:cubicBezTo>
                  <a:pt x="10407173" y="5250577"/>
                  <a:pt x="10407173" y="5266547"/>
                  <a:pt x="10406792" y="5283994"/>
                </a:cubicBezTo>
                <a:cubicBezTo>
                  <a:pt x="10406412" y="5301441"/>
                  <a:pt x="10405650" y="5317982"/>
                  <a:pt x="10404506" y="5333619"/>
                </a:cubicBezTo>
                <a:lnTo>
                  <a:pt x="10373264" y="5334381"/>
                </a:lnTo>
                <a:lnTo>
                  <a:pt x="10373264" y="5273421"/>
                </a:lnTo>
                <a:close/>
                <a:moveTo>
                  <a:pt x="7965345" y="5153787"/>
                </a:moveTo>
                <a:lnTo>
                  <a:pt x="8062881" y="5153787"/>
                </a:lnTo>
                <a:lnTo>
                  <a:pt x="8062881" y="5231511"/>
                </a:lnTo>
                <a:lnTo>
                  <a:pt x="8014113" y="5231511"/>
                </a:lnTo>
                <a:lnTo>
                  <a:pt x="7965345" y="5231511"/>
                </a:lnTo>
                <a:close/>
                <a:moveTo>
                  <a:pt x="7767225" y="5153787"/>
                </a:moveTo>
                <a:lnTo>
                  <a:pt x="7812183" y="5153787"/>
                </a:lnTo>
                <a:lnTo>
                  <a:pt x="7857141" y="5153787"/>
                </a:lnTo>
                <a:lnTo>
                  <a:pt x="7857141" y="5231511"/>
                </a:lnTo>
                <a:lnTo>
                  <a:pt x="7767225" y="5231511"/>
                </a:lnTo>
                <a:close/>
                <a:moveTo>
                  <a:pt x="10348880" y="5076825"/>
                </a:moveTo>
                <a:lnTo>
                  <a:pt x="10405268" y="5076825"/>
                </a:lnTo>
                <a:lnTo>
                  <a:pt x="10405268" y="5133975"/>
                </a:lnTo>
                <a:lnTo>
                  <a:pt x="10405268" y="5190363"/>
                </a:lnTo>
                <a:lnTo>
                  <a:pt x="10348880" y="5190363"/>
                </a:lnTo>
                <a:close/>
                <a:moveTo>
                  <a:pt x="10194194" y="5076825"/>
                </a:moveTo>
                <a:lnTo>
                  <a:pt x="10249820" y="5076825"/>
                </a:lnTo>
                <a:lnTo>
                  <a:pt x="10249820" y="5133975"/>
                </a:lnTo>
                <a:lnTo>
                  <a:pt x="10249820" y="5190363"/>
                </a:lnTo>
                <a:lnTo>
                  <a:pt x="10194194" y="5190363"/>
                </a:lnTo>
                <a:close/>
                <a:moveTo>
                  <a:pt x="9471057" y="4988433"/>
                </a:moveTo>
                <a:cubicBezTo>
                  <a:pt x="9485408" y="5016754"/>
                  <a:pt x="9502426" y="5042408"/>
                  <a:pt x="9522110" y="5065395"/>
                </a:cubicBezTo>
                <a:cubicBezTo>
                  <a:pt x="9501108" y="5087922"/>
                  <a:pt x="9477010" y="5108782"/>
                  <a:pt x="9449816" y="5127974"/>
                </a:cubicBezTo>
                <a:cubicBezTo>
                  <a:pt x="9422622" y="5147167"/>
                  <a:pt x="9392618" y="5164408"/>
                  <a:pt x="9359804" y="5179695"/>
                </a:cubicBezTo>
                <a:lnTo>
                  <a:pt x="9359804" y="5124831"/>
                </a:lnTo>
                <a:lnTo>
                  <a:pt x="9359804" y="5069967"/>
                </a:lnTo>
                <a:cubicBezTo>
                  <a:pt x="9399556" y="5049266"/>
                  <a:pt x="9436640" y="5022088"/>
                  <a:pt x="9471057" y="4988433"/>
                </a:cubicBezTo>
                <a:close/>
                <a:moveTo>
                  <a:pt x="8167275" y="4980813"/>
                </a:moveTo>
                <a:lnTo>
                  <a:pt x="8107839" y="5054727"/>
                </a:lnTo>
                <a:lnTo>
                  <a:pt x="7830471" y="5054727"/>
                </a:lnTo>
                <a:lnTo>
                  <a:pt x="7553865" y="5054727"/>
                </a:lnTo>
                <a:lnTo>
                  <a:pt x="7559961" y="5076063"/>
                </a:lnTo>
                <a:lnTo>
                  <a:pt x="7857141" y="5076063"/>
                </a:lnTo>
                <a:lnTo>
                  <a:pt x="7857141" y="5132451"/>
                </a:lnTo>
                <a:lnTo>
                  <a:pt x="7773321" y="5132451"/>
                </a:lnTo>
                <a:lnTo>
                  <a:pt x="7656735" y="5088255"/>
                </a:lnTo>
                <a:lnTo>
                  <a:pt x="7656735" y="5407533"/>
                </a:lnTo>
                <a:lnTo>
                  <a:pt x="7672737" y="5407533"/>
                </a:lnTo>
                <a:cubicBezTo>
                  <a:pt x="7696343" y="5406724"/>
                  <a:pt x="7717711" y="5402247"/>
                  <a:pt x="7736840" y="5394103"/>
                </a:cubicBezTo>
                <a:cubicBezTo>
                  <a:pt x="7755969" y="5385959"/>
                  <a:pt x="7766098" y="5379006"/>
                  <a:pt x="7767225" y="5373243"/>
                </a:cubicBezTo>
                <a:lnTo>
                  <a:pt x="7767225" y="5360289"/>
                </a:lnTo>
                <a:lnTo>
                  <a:pt x="8062881" y="5360289"/>
                </a:lnTo>
                <a:lnTo>
                  <a:pt x="8062881" y="5392293"/>
                </a:lnTo>
                <a:lnTo>
                  <a:pt x="8081931" y="5392293"/>
                </a:lnTo>
                <a:cubicBezTo>
                  <a:pt x="8094339" y="5392100"/>
                  <a:pt x="8107622" y="5390454"/>
                  <a:pt x="8121780" y="5387354"/>
                </a:cubicBezTo>
                <a:cubicBezTo>
                  <a:pt x="8135939" y="5384255"/>
                  <a:pt x="8148150" y="5380859"/>
                  <a:pt x="8158413" y="5377166"/>
                </a:cubicBezTo>
                <a:cubicBezTo>
                  <a:pt x="8168676" y="5373474"/>
                  <a:pt x="8174170" y="5370642"/>
                  <a:pt x="8174895" y="5368671"/>
                </a:cubicBezTo>
                <a:lnTo>
                  <a:pt x="8174895" y="5171313"/>
                </a:lnTo>
                <a:cubicBezTo>
                  <a:pt x="8182832" y="5169694"/>
                  <a:pt x="8189246" y="5167408"/>
                  <a:pt x="8194135" y="5164455"/>
                </a:cubicBezTo>
                <a:cubicBezTo>
                  <a:pt x="8199025" y="5161502"/>
                  <a:pt x="8202771" y="5158455"/>
                  <a:pt x="8205375" y="5155311"/>
                </a:cubicBezTo>
                <a:lnTo>
                  <a:pt x="8104029" y="5079111"/>
                </a:lnTo>
                <a:lnTo>
                  <a:pt x="8055261" y="5132451"/>
                </a:lnTo>
                <a:lnTo>
                  <a:pt x="7965345" y="5132451"/>
                </a:lnTo>
                <a:lnTo>
                  <a:pt x="7965345" y="5076063"/>
                </a:lnTo>
                <a:lnTo>
                  <a:pt x="8254143" y="5076063"/>
                </a:lnTo>
                <a:cubicBezTo>
                  <a:pt x="8259921" y="5076079"/>
                  <a:pt x="8264747" y="5075095"/>
                  <a:pt x="8268621" y="5073110"/>
                </a:cubicBezTo>
                <a:cubicBezTo>
                  <a:pt x="8272494" y="5071126"/>
                  <a:pt x="8275034" y="5068046"/>
                  <a:pt x="8276241" y="5063871"/>
                </a:cubicBezTo>
                <a:cubicBezTo>
                  <a:pt x="8261942" y="5052051"/>
                  <a:pt x="8246429" y="5039793"/>
                  <a:pt x="8229702" y="5027098"/>
                </a:cubicBezTo>
                <a:cubicBezTo>
                  <a:pt x="8212976" y="5014402"/>
                  <a:pt x="8198536" y="5003612"/>
                  <a:pt x="8186381" y="4994727"/>
                </a:cubicBezTo>
                <a:cubicBezTo>
                  <a:pt x="8174227" y="4985841"/>
                  <a:pt x="8167858" y="4981204"/>
                  <a:pt x="8167275" y="4980813"/>
                </a:cubicBezTo>
                <a:close/>
                <a:moveTo>
                  <a:pt x="10348880" y="4943475"/>
                </a:moveTo>
                <a:lnTo>
                  <a:pt x="10405268" y="4943475"/>
                </a:lnTo>
                <a:lnTo>
                  <a:pt x="10405268" y="5055489"/>
                </a:lnTo>
                <a:lnTo>
                  <a:pt x="10348880" y="5055489"/>
                </a:lnTo>
                <a:lnTo>
                  <a:pt x="10348880" y="4999863"/>
                </a:lnTo>
                <a:close/>
                <a:moveTo>
                  <a:pt x="10194194" y="4943475"/>
                </a:moveTo>
                <a:lnTo>
                  <a:pt x="10249820" y="4943475"/>
                </a:lnTo>
                <a:lnTo>
                  <a:pt x="10249820" y="5055489"/>
                </a:lnTo>
                <a:lnTo>
                  <a:pt x="10194194" y="5055489"/>
                </a:lnTo>
                <a:lnTo>
                  <a:pt x="10194194" y="4999863"/>
                </a:lnTo>
                <a:close/>
                <a:moveTo>
                  <a:pt x="9509918" y="4943475"/>
                </a:moveTo>
                <a:lnTo>
                  <a:pt x="9553352" y="4943475"/>
                </a:lnTo>
                <a:lnTo>
                  <a:pt x="9596786" y="4943475"/>
                </a:lnTo>
                <a:cubicBezTo>
                  <a:pt x="9592183" y="4956810"/>
                  <a:pt x="9586531" y="4969955"/>
                  <a:pt x="9579832" y="4982909"/>
                </a:cubicBezTo>
                <a:cubicBezTo>
                  <a:pt x="9573133" y="4995863"/>
                  <a:pt x="9565576" y="5008626"/>
                  <a:pt x="9557162" y="5021199"/>
                </a:cubicBezTo>
                <a:cubicBezTo>
                  <a:pt x="9529730" y="5007356"/>
                  <a:pt x="9506108" y="4990846"/>
                  <a:pt x="9486296" y="4971669"/>
                </a:cubicBezTo>
                <a:close/>
                <a:moveTo>
                  <a:pt x="7861713" y="4926711"/>
                </a:moveTo>
                <a:lnTo>
                  <a:pt x="7909719" y="4926711"/>
                </a:lnTo>
                <a:lnTo>
                  <a:pt x="7957725" y="4926711"/>
                </a:lnTo>
                <a:lnTo>
                  <a:pt x="7957725" y="4980813"/>
                </a:lnTo>
                <a:lnTo>
                  <a:pt x="7861713" y="4980813"/>
                </a:lnTo>
                <a:close/>
                <a:moveTo>
                  <a:pt x="9167018" y="4813935"/>
                </a:moveTo>
                <a:cubicBezTo>
                  <a:pt x="9161553" y="4862332"/>
                  <a:pt x="9153688" y="4910742"/>
                  <a:pt x="9143425" y="4959167"/>
                </a:cubicBezTo>
                <a:cubicBezTo>
                  <a:pt x="9133161" y="5007591"/>
                  <a:pt x="9121289" y="5053688"/>
                  <a:pt x="9107808" y="5097456"/>
                </a:cubicBezTo>
                <a:cubicBezTo>
                  <a:pt x="9094328" y="5141224"/>
                  <a:pt x="9080028" y="5180321"/>
                  <a:pt x="9064910" y="5214747"/>
                </a:cubicBezTo>
                <a:lnTo>
                  <a:pt x="9074054" y="5220081"/>
                </a:lnTo>
                <a:cubicBezTo>
                  <a:pt x="9093866" y="5201666"/>
                  <a:pt x="9112154" y="5182108"/>
                  <a:pt x="9128918" y="5161407"/>
                </a:cubicBezTo>
                <a:lnTo>
                  <a:pt x="9128918" y="5537835"/>
                </a:lnTo>
                <a:lnTo>
                  <a:pt x="9147206" y="5537835"/>
                </a:lnTo>
                <a:cubicBezTo>
                  <a:pt x="9166860" y="5537216"/>
                  <a:pt x="9184894" y="5533882"/>
                  <a:pt x="9201308" y="5527834"/>
                </a:cubicBezTo>
                <a:cubicBezTo>
                  <a:pt x="9217723" y="5521786"/>
                  <a:pt x="9226613" y="5516737"/>
                  <a:pt x="9227978" y="5512689"/>
                </a:cubicBezTo>
                <a:lnTo>
                  <a:pt x="9227978" y="5297805"/>
                </a:lnTo>
                <a:lnTo>
                  <a:pt x="9227978" y="5082921"/>
                </a:lnTo>
                <a:cubicBezTo>
                  <a:pt x="9235472" y="5081429"/>
                  <a:pt x="9241060" y="5079460"/>
                  <a:pt x="9244742" y="5077016"/>
                </a:cubicBezTo>
                <a:cubicBezTo>
                  <a:pt x="9248426" y="5074571"/>
                  <a:pt x="9250966" y="5071459"/>
                  <a:pt x="9252362" y="5067681"/>
                </a:cubicBezTo>
                <a:lnTo>
                  <a:pt x="9201308" y="5048631"/>
                </a:lnTo>
                <a:cubicBezTo>
                  <a:pt x="9215009" y="5022310"/>
                  <a:pt x="9227613" y="4994370"/>
                  <a:pt x="9239123" y="4964811"/>
                </a:cubicBezTo>
                <a:cubicBezTo>
                  <a:pt x="9250632" y="4935252"/>
                  <a:pt x="9261141" y="4904264"/>
                  <a:pt x="9270650" y="4871847"/>
                </a:cubicBezTo>
                <a:cubicBezTo>
                  <a:pt x="9279398" y="4871800"/>
                  <a:pt x="9286287" y="4870371"/>
                  <a:pt x="9291320" y="4867561"/>
                </a:cubicBezTo>
                <a:cubicBezTo>
                  <a:pt x="9296352" y="4864751"/>
                  <a:pt x="9299622" y="4860846"/>
                  <a:pt x="9301130" y="4855845"/>
                </a:cubicBezTo>
                <a:close/>
                <a:moveTo>
                  <a:pt x="7753509" y="4813935"/>
                </a:moveTo>
                <a:lnTo>
                  <a:pt x="7753509" y="4905375"/>
                </a:lnTo>
                <a:lnTo>
                  <a:pt x="7675023" y="4905375"/>
                </a:lnTo>
                <a:lnTo>
                  <a:pt x="7596537" y="4905375"/>
                </a:lnTo>
                <a:lnTo>
                  <a:pt x="7602633" y="4926711"/>
                </a:lnTo>
                <a:lnTo>
                  <a:pt x="7753509" y="4926711"/>
                </a:lnTo>
                <a:lnTo>
                  <a:pt x="7753509" y="5043297"/>
                </a:lnTo>
                <a:lnTo>
                  <a:pt x="7771797" y="5043297"/>
                </a:lnTo>
                <a:cubicBezTo>
                  <a:pt x="7794212" y="5042821"/>
                  <a:pt x="7814532" y="5040154"/>
                  <a:pt x="7832757" y="5035296"/>
                </a:cubicBezTo>
                <a:cubicBezTo>
                  <a:pt x="7850981" y="5030438"/>
                  <a:pt x="7860633" y="5026247"/>
                  <a:pt x="7861713" y="5022723"/>
                </a:cubicBezTo>
                <a:lnTo>
                  <a:pt x="7861713" y="5002149"/>
                </a:lnTo>
                <a:lnTo>
                  <a:pt x="7957725" y="5002149"/>
                </a:lnTo>
                <a:lnTo>
                  <a:pt x="7957725" y="5039487"/>
                </a:lnTo>
                <a:lnTo>
                  <a:pt x="7976013" y="5039487"/>
                </a:lnTo>
                <a:cubicBezTo>
                  <a:pt x="7998857" y="5039011"/>
                  <a:pt x="8019653" y="5036344"/>
                  <a:pt x="8038401" y="5031486"/>
                </a:cubicBezTo>
                <a:cubicBezTo>
                  <a:pt x="8057150" y="5026628"/>
                  <a:pt x="8067088" y="5022438"/>
                  <a:pt x="8068215" y="5018913"/>
                </a:cubicBezTo>
                <a:lnTo>
                  <a:pt x="8068215" y="4926711"/>
                </a:lnTo>
                <a:lnTo>
                  <a:pt x="8230521" y="4926711"/>
                </a:lnTo>
                <a:cubicBezTo>
                  <a:pt x="8236299" y="4926727"/>
                  <a:pt x="8241125" y="4925743"/>
                  <a:pt x="8244999" y="4923758"/>
                </a:cubicBezTo>
                <a:cubicBezTo>
                  <a:pt x="8248872" y="4921774"/>
                  <a:pt x="8251412" y="4918694"/>
                  <a:pt x="8252619" y="4914519"/>
                </a:cubicBezTo>
                <a:cubicBezTo>
                  <a:pt x="8239383" y="4903484"/>
                  <a:pt x="8225046" y="4892026"/>
                  <a:pt x="8209608" y="4880145"/>
                </a:cubicBezTo>
                <a:cubicBezTo>
                  <a:pt x="8194170" y="4868263"/>
                  <a:pt x="8180850" y="4858159"/>
                  <a:pt x="8169645" y="4849834"/>
                </a:cubicBezTo>
                <a:cubicBezTo>
                  <a:pt x="8158441" y="4841508"/>
                  <a:pt x="8152571" y="4837162"/>
                  <a:pt x="8152035" y="4836795"/>
                </a:cubicBezTo>
                <a:lnTo>
                  <a:pt x="8097171" y="4905375"/>
                </a:lnTo>
                <a:lnTo>
                  <a:pt x="8068215" y="4905375"/>
                </a:lnTo>
                <a:lnTo>
                  <a:pt x="8068215" y="4846701"/>
                </a:lnTo>
                <a:cubicBezTo>
                  <a:pt x="8078645" y="4845098"/>
                  <a:pt x="8085788" y="4842399"/>
                  <a:pt x="8089646" y="4838605"/>
                </a:cubicBezTo>
                <a:cubicBezTo>
                  <a:pt x="8093504" y="4834811"/>
                  <a:pt x="8095504" y="4830398"/>
                  <a:pt x="8095647" y="4825365"/>
                </a:cubicBezTo>
                <a:lnTo>
                  <a:pt x="7957725" y="4813935"/>
                </a:lnTo>
                <a:lnTo>
                  <a:pt x="7957725" y="4905375"/>
                </a:lnTo>
                <a:lnTo>
                  <a:pt x="7861713" y="4905375"/>
                </a:lnTo>
                <a:lnTo>
                  <a:pt x="7861713" y="4846701"/>
                </a:lnTo>
                <a:cubicBezTo>
                  <a:pt x="7872127" y="4845098"/>
                  <a:pt x="7879302" y="4842399"/>
                  <a:pt x="7883239" y="4838605"/>
                </a:cubicBezTo>
                <a:cubicBezTo>
                  <a:pt x="7887176" y="4834811"/>
                  <a:pt x="7889399" y="4830398"/>
                  <a:pt x="7889907" y="4825365"/>
                </a:cubicBezTo>
                <a:close/>
                <a:moveTo>
                  <a:pt x="10236866" y="4813173"/>
                </a:moveTo>
                <a:cubicBezTo>
                  <a:pt x="10236866" y="4829286"/>
                  <a:pt x="10236295" y="4847162"/>
                  <a:pt x="10235152" y="4866799"/>
                </a:cubicBezTo>
                <a:cubicBezTo>
                  <a:pt x="10234009" y="4886436"/>
                  <a:pt x="10232294" y="4904883"/>
                  <a:pt x="10230008" y="4922139"/>
                </a:cubicBezTo>
                <a:lnTo>
                  <a:pt x="10198766" y="4922139"/>
                </a:lnTo>
                <a:lnTo>
                  <a:pt x="10091324" y="4880229"/>
                </a:lnTo>
                <a:lnTo>
                  <a:pt x="10091324" y="4922139"/>
                </a:lnTo>
                <a:lnTo>
                  <a:pt x="10091324" y="5025771"/>
                </a:lnTo>
                <a:cubicBezTo>
                  <a:pt x="10079037" y="5010468"/>
                  <a:pt x="10067036" y="4996307"/>
                  <a:pt x="10055320" y="4983290"/>
                </a:cubicBezTo>
                <a:cubicBezTo>
                  <a:pt x="10043604" y="4970272"/>
                  <a:pt x="10037318" y="4963351"/>
                  <a:pt x="10036460" y="4962525"/>
                </a:cubicBezTo>
                <a:lnTo>
                  <a:pt x="10007504" y="5015865"/>
                </a:lnTo>
                <a:lnTo>
                  <a:pt x="10007504" y="4864989"/>
                </a:lnTo>
                <a:cubicBezTo>
                  <a:pt x="10017919" y="4863433"/>
                  <a:pt x="10025094" y="4860830"/>
                  <a:pt x="10029031" y="4857179"/>
                </a:cubicBezTo>
                <a:cubicBezTo>
                  <a:pt x="10032968" y="4853527"/>
                  <a:pt x="10035190" y="4849019"/>
                  <a:pt x="10035698" y="4843653"/>
                </a:cubicBezTo>
                <a:lnTo>
                  <a:pt x="9904634" y="4832223"/>
                </a:lnTo>
                <a:lnTo>
                  <a:pt x="9904634" y="5032629"/>
                </a:lnTo>
                <a:lnTo>
                  <a:pt x="9836054" y="5032629"/>
                </a:lnTo>
                <a:lnTo>
                  <a:pt x="9842150" y="5053965"/>
                </a:lnTo>
                <a:lnTo>
                  <a:pt x="9904634" y="5053965"/>
                </a:lnTo>
                <a:lnTo>
                  <a:pt x="9904634" y="5288661"/>
                </a:lnTo>
                <a:lnTo>
                  <a:pt x="9828434" y="5303139"/>
                </a:lnTo>
                <a:lnTo>
                  <a:pt x="9877202" y="5427345"/>
                </a:lnTo>
                <a:cubicBezTo>
                  <a:pt x="9882235" y="5426075"/>
                  <a:pt x="9886648" y="5423472"/>
                  <a:pt x="9890442" y="5419535"/>
                </a:cubicBezTo>
                <a:cubicBezTo>
                  <a:pt x="9894236" y="5415598"/>
                  <a:pt x="9896935" y="5411089"/>
                  <a:pt x="9898538" y="5406009"/>
                </a:cubicBezTo>
                <a:cubicBezTo>
                  <a:pt x="9948291" y="5372799"/>
                  <a:pt x="9990137" y="5343208"/>
                  <a:pt x="10024078" y="5317236"/>
                </a:cubicBezTo>
                <a:cubicBezTo>
                  <a:pt x="10058019" y="5291265"/>
                  <a:pt x="10085006" y="5269294"/>
                  <a:pt x="10105040" y="5251323"/>
                </a:cubicBezTo>
                <a:lnTo>
                  <a:pt x="10103516" y="5245227"/>
                </a:lnTo>
                <a:lnTo>
                  <a:pt x="10007504" y="5266563"/>
                </a:lnTo>
                <a:lnTo>
                  <a:pt x="10007504" y="5053965"/>
                </a:lnTo>
                <a:lnTo>
                  <a:pt x="10082942" y="5053965"/>
                </a:lnTo>
                <a:lnTo>
                  <a:pt x="10091324" y="5053203"/>
                </a:lnTo>
                <a:lnTo>
                  <a:pt x="10091324" y="5240655"/>
                </a:lnTo>
                <a:lnTo>
                  <a:pt x="10106564" y="5240655"/>
                </a:lnTo>
                <a:cubicBezTo>
                  <a:pt x="10114645" y="5240623"/>
                  <a:pt x="10122678" y="5239925"/>
                  <a:pt x="10130662" y="5238560"/>
                </a:cubicBezTo>
                <a:cubicBezTo>
                  <a:pt x="10138648" y="5237194"/>
                  <a:pt x="10146109" y="5235353"/>
                  <a:pt x="10153046" y="5233035"/>
                </a:cubicBezTo>
                <a:cubicBezTo>
                  <a:pt x="10151151" y="5275938"/>
                  <a:pt x="10144274" y="5315439"/>
                  <a:pt x="10132416" y="5351540"/>
                </a:cubicBezTo>
                <a:cubicBezTo>
                  <a:pt x="10120558" y="5387641"/>
                  <a:pt x="10101376" y="5420482"/>
                  <a:pt x="10074871" y="5450064"/>
                </a:cubicBezTo>
                <a:cubicBezTo>
                  <a:pt x="10048366" y="5479646"/>
                  <a:pt x="10012194" y="5506109"/>
                  <a:pt x="9966357" y="5529453"/>
                </a:cubicBezTo>
                <a:lnTo>
                  <a:pt x="9969404" y="5538597"/>
                </a:lnTo>
                <a:cubicBezTo>
                  <a:pt x="10038022" y="5521833"/>
                  <a:pt x="10093065" y="5498550"/>
                  <a:pt x="10134533" y="5468747"/>
                </a:cubicBezTo>
                <a:cubicBezTo>
                  <a:pt x="10176000" y="5438945"/>
                  <a:pt x="10206716" y="5402622"/>
                  <a:pt x="10226678" y="5359781"/>
                </a:cubicBezTo>
                <a:cubicBezTo>
                  <a:pt x="10246641" y="5316940"/>
                  <a:pt x="10258673" y="5267579"/>
                  <a:pt x="10262774" y="5211699"/>
                </a:cubicBezTo>
                <a:lnTo>
                  <a:pt x="10277252" y="5211699"/>
                </a:lnTo>
                <a:lnTo>
                  <a:pt x="10277252" y="5444109"/>
                </a:lnTo>
                <a:cubicBezTo>
                  <a:pt x="10276284" y="5474780"/>
                  <a:pt x="10281840" y="5495925"/>
                  <a:pt x="10293921" y="5507546"/>
                </a:cubicBezTo>
                <a:cubicBezTo>
                  <a:pt x="10306002" y="5519166"/>
                  <a:pt x="10330418" y="5524691"/>
                  <a:pt x="10367168" y="5524119"/>
                </a:cubicBezTo>
                <a:lnTo>
                  <a:pt x="10428128" y="5524119"/>
                </a:lnTo>
                <a:cubicBezTo>
                  <a:pt x="10482405" y="5524214"/>
                  <a:pt x="10519965" y="5519642"/>
                  <a:pt x="10540809" y="5510403"/>
                </a:cubicBezTo>
                <a:cubicBezTo>
                  <a:pt x="10561653" y="5501164"/>
                  <a:pt x="10571591" y="5486686"/>
                  <a:pt x="10570622" y="5466969"/>
                </a:cubicBezTo>
                <a:cubicBezTo>
                  <a:pt x="10570892" y="5458286"/>
                  <a:pt x="10568828" y="5450697"/>
                  <a:pt x="10564431" y="5444205"/>
                </a:cubicBezTo>
                <a:cubicBezTo>
                  <a:pt x="10560034" y="5437712"/>
                  <a:pt x="10551684" y="5431838"/>
                  <a:pt x="10539380" y="5426583"/>
                </a:cubicBezTo>
                <a:lnTo>
                  <a:pt x="10537094" y="5383911"/>
                </a:lnTo>
                <a:cubicBezTo>
                  <a:pt x="10548477" y="5373592"/>
                  <a:pt x="10551048" y="5358797"/>
                  <a:pt x="10544810" y="5339525"/>
                </a:cubicBezTo>
                <a:cubicBezTo>
                  <a:pt x="10538571" y="5320252"/>
                  <a:pt x="10516949" y="5301266"/>
                  <a:pt x="10479944" y="5282565"/>
                </a:cubicBezTo>
                <a:lnTo>
                  <a:pt x="10472324" y="5284851"/>
                </a:lnTo>
                <a:lnTo>
                  <a:pt x="10478420" y="5276469"/>
                </a:lnTo>
                <a:cubicBezTo>
                  <a:pt x="10486755" y="5276374"/>
                  <a:pt x="10493137" y="5274850"/>
                  <a:pt x="10497566" y="5271897"/>
                </a:cubicBezTo>
                <a:cubicBezTo>
                  <a:pt x="10501995" y="5268944"/>
                  <a:pt x="10504757" y="5265134"/>
                  <a:pt x="10505852" y="5260467"/>
                </a:cubicBezTo>
                <a:lnTo>
                  <a:pt x="10409840" y="5236083"/>
                </a:lnTo>
                <a:lnTo>
                  <a:pt x="10422794" y="5236083"/>
                </a:lnTo>
                <a:cubicBezTo>
                  <a:pt x="10434648" y="5235890"/>
                  <a:pt x="10447178" y="5234244"/>
                  <a:pt x="10460386" y="5231144"/>
                </a:cubicBezTo>
                <a:cubicBezTo>
                  <a:pt x="10473594" y="5228045"/>
                  <a:pt x="10484940" y="5224648"/>
                  <a:pt x="10494422" y="5220956"/>
                </a:cubicBezTo>
                <a:cubicBezTo>
                  <a:pt x="10503905" y="5217264"/>
                  <a:pt x="10508985" y="5214432"/>
                  <a:pt x="10509662" y="5212461"/>
                </a:cubicBezTo>
                <a:lnTo>
                  <a:pt x="10509662" y="4960239"/>
                </a:lnTo>
                <a:cubicBezTo>
                  <a:pt x="10517600" y="4958620"/>
                  <a:pt x="10524013" y="4956334"/>
                  <a:pt x="10528903" y="4953381"/>
                </a:cubicBezTo>
                <a:cubicBezTo>
                  <a:pt x="10533793" y="4950428"/>
                  <a:pt x="10537539" y="4947380"/>
                  <a:pt x="10540142" y="4944237"/>
                </a:cubicBezTo>
                <a:lnTo>
                  <a:pt x="10444130" y="4871085"/>
                </a:lnTo>
                <a:lnTo>
                  <a:pt x="10397648" y="4922139"/>
                </a:lnTo>
                <a:lnTo>
                  <a:pt x="10256678" y="4922139"/>
                </a:lnTo>
                <a:cubicBezTo>
                  <a:pt x="10274125" y="4911233"/>
                  <a:pt x="10291048" y="4899517"/>
                  <a:pt x="10307446" y="4886992"/>
                </a:cubicBezTo>
                <a:cubicBezTo>
                  <a:pt x="10323846" y="4874467"/>
                  <a:pt x="10337911" y="4862560"/>
                  <a:pt x="10349642" y="4851273"/>
                </a:cubicBezTo>
                <a:cubicBezTo>
                  <a:pt x="10357945" y="4850432"/>
                  <a:pt x="10364200" y="4848305"/>
                  <a:pt x="10368407" y="4844891"/>
                </a:cubicBezTo>
                <a:cubicBezTo>
                  <a:pt x="10372614" y="4841478"/>
                  <a:pt x="10375249" y="4837256"/>
                  <a:pt x="10376312" y="4832223"/>
                </a:cubicBezTo>
                <a:close/>
                <a:moveTo>
                  <a:pt x="9455816" y="4812411"/>
                </a:moveTo>
                <a:cubicBezTo>
                  <a:pt x="9445958" y="4857591"/>
                  <a:pt x="9432528" y="4900962"/>
                  <a:pt x="9415526" y="4942523"/>
                </a:cubicBezTo>
                <a:cubicBezTo>
                  <a:pt x="9398524" y="4984083"/>
                  <a:pt x="9379950" y="5020215"/>
                  <a:pt x="9359804" y="5050917"/>
                </a:cubicBezTo>
                <a:lnTo>
                  <a:pt x="9359804" y="4956429"/>
                </a:lnTo>
                <a:cubicBezTo>
                  <a:pt x="9368726" y="4954889"/>
                  <a:pt x="9374886" y="4952445"/>
                  <a:pt x="9378283" y="4949095"/>
                </a:cubicBezTo>
                <a:cubicBezTo>
                  <a:pt x="9381680" y="4945745"/>
                  <a:pt x="9383649" y="4941586"/>
                  <a:pt x="9384188" y="4936617"/>
                </a:cubicBezTo>
                <a:lnTo>
                  <a:pt x="9266840" y="4925949"/>
                </a:lnTo>
                <a:lnTo>
                  <a:pt x="9266840" y="5425059"/>
                </a:lnTo>
                <a:lnTo>
                  <a:pt x="9284366" y="5425059"/>
                </a:lnTo>
                <a:cubicBezTo>
                  <a:pt x="9302512" y="5424424"/>
                  <a:pt x="9319371" y="5420932"/>
                  <a:pt x="9334944" y="5414582"/>
                </a:cubicBezTo>
                <a:cubicBezTo>
                  <a:pt x="9350518" y="5408232"/>
                  <a:pt x="9358804" y="5402834"/>
                  <a:pt x="9359804" y="5398389"/>
                </a:cubicBezTo>
                <a:lnTo>
                  <a:pt x="9359804" y="5285613"/>
                </a:lnTo>
                <a:lnTo>
                  <a:pt x="9360566" y="5287899"/>
                </a:lnTo>
                <a:lnTo>
                  <a:pt x="9457341" y="5287899"/>
                </a:lnTo>
                <a:cubicBezTo>
                  <a:pt x="9441608" y="5328476"/>
                  <a:pt x="9420304" y="5367338"/>
                  <a:pt x="9393428" y="5404485"/>
                </a:cubicBezTo>
                <a:cubicBezTo>
                  <a:pt x="9366552" y="5441633"/>
                  <a:pt x="9334770" y="5473637"/>
                  <a:pt x="9298082" y="5500497"/>
                </a:cubicBezTo>
                <a:lnTo>
                  <a:pt x="9303416" y="5508879"/>
                </a:lnTo>
                <a:cubicBezTo>
                  <a:pt x="9342739" y="5494417"/>
                  <a:pt x="9379156" y="5477812"/>
                  <a:pt x="9412668" y="5459063"/>
                </a:cubicBezTo>
                <a:cubicBezTo>
                  <a:pt x="9446180" y="5440315"/>
                  <a:pt x="9476311" y="5419328"/>
                  <a:pt x="9503060" y="5396103"/>
                </a:cubicBezTo>
                <a:lnTo>
                  <a:pt x="9503060" y="5538597"/>
                </a:lnTo>
                <a:lnTo>
                  <a:pt x="9522110" y="5538597"/>
                </a:lnTo>
                <a:cubicBezTo>
                  <a:pt x="9543431" y="5537946"/>
                  <a:pt x="9563084" y="5534486"/>
                  <a:pt x="9581070" y="5528215"/>
                </a:cubicBezTo>
                <a:cubicBezTo>
                  <a:pt x="9599057" y="5521944"/>
                  <a:pt x="9608614" y="5516769"/>
                  <a:pt x="9609741" y="5512689"/>
                </a:cubicBezTo>
                <a:lnTo>
                  <a:pt x="9609741" y="5290185"/>
                </a:lnTo>
                <a:cubicBezTo>
                  <a:pt x="9621202" y="5337429"/>
                  <a:pt x="9636379" y="5378958"/>
                  <a:pt x="9655270" y="5414772"/>
                </a:cubicBezTo>
                <a:cubicBezTo>
                  <a:pt x="9674162" y="5450586"/>
                  <a:pt x="9698863" y="5480685"/>
                  <a:pt x="9729374" y="5505069"/>
                </a:cubicBezTo>
                <a:cubicBezTo>
                  <a:pt x="9735899" y="5477971"/>
                  <a:pt x="9745710" y="5456158"/>
                  <a:pt x="9758807" y="5439632"/>
                </a:cubicBezTo>
                <a:cubicBezTo>
                  <a:pt x="9771904" y="5423107"/>
                  <a:pt x="9788001" y="5412153"/>
                  <a:pt x="9807099" y="5406771"/>
                </a:cubicBezTo>
                <a:lnTo>
                  <a:pt x="9808623" y="5399151"/>
                </a:lnTo>
                <a:cubicBezTo>
                  <a:pt x="9774650" y="5389182"/>
                  <a:pt x="9741249" y="5374831"/>
                  <a:pt x="9708420" y="5356098"/>
                </a:cubicBezTo>
                <a:cubicBezTo>
                  <a:pt x="9675590" y="5337366"/>
                  <a:pt x="9648285" y="5314633"/>
                  <a:pt x="9626504" y="5287899"/>
                </a:cubicBezTo>
                <a:lnTo>
                  <a:pt x="9774333" y="5287899"/>
                </a:lnTo>
                <a:cubicBezTo>
                  <a:pt x="9780127" y="5287915"/>
                  <a:pt x="9784921" y="5286931"/>
                  <a:pt x="9788715" y="5284946"/>
                </a:cubicBezTo>
                <a:cubicBezTo>
                  <a:pt x="9792510" y="5282962"/>
                  <a:pt x="9794827" y="5279882"/>
                  <a:pt x="9795668" y="5275707"/>
                </a:cubicBezTo>
                <a:cubicBezTo>
                  <a:pt x="9784003" y="5265190"/>
                  <a:pt x="9771266" y="5254221"/>
                  <a:pt x="9757456" y="5242800"/>
                </a:cubicBezTo>
                <a:cubicBezTo>
                  <a:pt x="9743646" y="5231379"/>
                  <a:pt x="9731698" y="5221652"/>
                  <a:pt x="9721614" y="5213618"/>
                </a:cubicBezTo>
                <a:cubicBezTo>
                  <a:pt x="9711528" y="5205584"/>
                  <a:pt x="9706242" y="5201389"/>
                  <a:pt x="9705752" y="5201031"/>
                </a:cubicBezTo>
                <a:lnTo>
                  <a:pt x="9655460" y="5266563"/>
                </a:lnTo>
                <a:lnTo>
                  <a:pt x="9609741" y="5266563"/>
                </a:lnTo>
                <a:lnTo>
                  <a:pt x="9609741" y="5188839"/>
                </a:lnTo>
                <a:cubicBezTo>
                  <a:pt x="9619027" y="5187617"/>
                  <a:pt x="9625409" y="5185299"/>
                  <a:pt x="9628886" y="5181886"/>
                </a:cubicBezTo>
                <a:cubicBezTo>
                  <a:pt x="9632362" y="5178473"/>
                  <a:pt x="9634363" y="5174441"/>
                  <a:pt x="9634886" y="5169789"/>
                </a:cubicBezTo>
                <a:lnTo>
                  <a:pt x="9503060" y="5158359"/>
                </a:lnTo>
                <a:lnTo>
                  <a:pt x="9503060" y="5266563"/>
                </a:lnTo>
                <a:lnTo>
                  <a:pt x="9359804" y="5266563"/>
                </a:lnTo>
                <a:lnTo>
                  <a:pt x="9359804" y="5190363"/>
                </a:lnTo>
                <a:cubicBezTo>
                  <a:pt x="9399095" y="5180854"/>
                  <a:pt x="9435957" y="5169202"/>
                  <a:pt x="9470390" y="5155406"/>
                </a:cubicBezTo>
                <a:cubicBezTo>
                  <a:pt x="9504823" y="5141611"/>
                  <a:pt x="9536541" y="5125577"/>
                  <a:pt x="9565544" y="5107305"/>
                </a:cubicBezTo>
                <a:cubicBezTo>
                  <a:pt x="9587087" y="5124450"/>
                  <a:pt x="9612201" y="5139309"/>
                  <a:pt x="9640887" y="5151882"/>
                </a:cubicBezTo>
                <a:cubicBezTo>
                  <a:pt x="9669573" y="5164455"/>
                  <a:pt x="9702879" y="5174742"/>
                  <a:pt x="9740804" y="5182743"/>
                </a:cubicBezTo>
                <a:cubicBezTo>
                  <a:pt x="9742503" y="5157280"/>
                  <a:pt x="9748250" y="5136198"/>
                  <a:pt x="9758045" y="5119497"/>
                </a:cubicBezTo>
                <a:cubicBezTo>
                  <a:pt x="9767840" y="5102797"/>
                  <a:pt x="9782921" y="5090097"/>
                  <a:pt x="9803288" y="5081397"/>
                </a:cubicBezTo>
                <a:lnTo>
                  <a:pt x="9804050" y="5073015"/>
                </a:lnTo>
                <a:cubicBezTo>
                  <a:pt x="9772808" y="5071158"/>
                  <a:pt x="9743472" y="5068396"/>
                  <a:pt x="9716040" y="5064728"/>
                </a:cubicBezTo>
                <a:cubicBezTo>
                  <a:pt x="9688608" y="5061061"/>
                  <a:pt x="9663080" y="5056204"/>
                  <a:pt x="9639458" y="5050155"/>
                </a:cubicBezTo>
                <a:cubicBezTo>
                  <a:pt x="9671590" y="5018786"/>
                  <a:pt x="9697244" y="4983226"/>
                  <a:pt x="9716420" y="4943475"/>
                </a:cubicBezTo>
                <a:lnTo>
                  <a:pt x="9765188" y="4943475"/>
                </a:lnTo>
                <a:cubicBezTo>
                  <a:pt x="9770983" y="4943491"/>
                  <a:pt x="9775777" y="4942507"/>
                  <a:pt x="9779571" y="4940522"/>
                </a:cubicBezTo>
                <a:cubicBezTo>
                  <a:pt x="9783366" y="4938538"/>
                  <a:pt x="9785683" y="4935458"/>
                  <a:pt x="9786524" y="4931283"/>
                </a:cubicBezTo>
                <a:cubicBezTo>
                  <a:pt x="9774323" y="4920220"/>
                  <a:pt x="9760964" y="4908564"/>
                  <a:pt x="9746449" y="4896316"/>
                </a:cubicBezTo>
                <a:cubicBezTo>
                  <a:pt x="9731933" y="4884067"/>
                  <a:pt x="9719365" y="4873597"/>
                  <a:pt x="9708744" y="4864905"/>
                </a:cubicBezTo>
                <a:cubicBezTo>
                  <a:pt x="9698123" y="4856212"/>
                  <a:pt x="9692554" y="4851668"/>
                  <a:pt x="9692036" y="4851273"/>
                </a:cubicBezTo>
                <a:lnTo>
                  <a:pt x="9639458" y="4922139"/>
                </a:lnTo>
                <a:lnTo>
                  <a:pt x="9525158" y="4922139"/>
                </a:lnTo>
                <a:cubicBezTo>
                  <a:pt x="9535826" y="4906899"/>
                  <a:pt x="9545733" y="4890897"/>
                  <a:pt x="9554876" y="4874133"/>
                </a:cubicBezTo>
                <a:cubicBezTo>
                  <a:pt x="9563655" y="4874451"/>
                  <a:pt x="9570672" y="4873244"/>
                  <a:pt x="9575927" y="4870514"/>
                </a:cubicBezTo>
                <a:cubicBezTo>
                  <a:pt x="9581181" y="4867783"/>
                  <a:pt x="9584579" y="4863910"/>
                  <a:pt x="9586118" y="4858893"/>
                </a:cubicBezTo>
                <a:close/>
                <a:moveTo>
                  <a:pt x="8601614" y="4811649"/>
                </a:moveTo>
                <a:cubicBezTo>
                  <a:pt x="8591511" y="4849542"/>
                  <a:pt x="8571501" y="4891104"/>
                  <a:pt x="8541586" y="4936335"/>
                </a:cubicBezTo>
                <a:cubicBezTo>
                  <a:pt x="8511670" y="4981566"/>
                  <a:pt x="8476082" y="5025611"/>
                  <a:pt x="8434821" y="5068471"/>
                </a:cubicBezTo>
                <a:cubicBezTo>
                  <a:pt x="8393560" y="5111332"/>
                  <a:pt x="8350860" y="5148152"/>
                  <a:pt x="8306721" y="5178933"/>
                </a:cubicBezTo>
                <a:lnTo>
                  <a:pt x="8311293" y="5186553"/>
                </a:lnTo>
                <a:cubicBezTo>
                  <a:pt x="8341138" y="5175425"/>
                  <a:pt x="8371173" y="5162058"/>
                  <a:pt x="8401399" y="5146453"/>
                </a:cubicBezTo>
                <a:cubicBezTo>
                  <a:pt x="8431625" y="5130848"/>
                  <a:pt x="8461280" y="5113481"/>
                  <a:pt x="8490363" y="5094351"/>
                </a:cubicBezTo>
                <a:lnTo>
                  <a:pt x="8495697" y="5113401"/>
                </a:lnTo>
                <a:lnTo>
                  <a:pt x="8606949" y="5113401"/>
                </a:lnTo>
                <a:lnTo>
                  <a:pt x="8606949" y="5222367"/>
                </a:lnTo>
                <a:lnTo>
                  <a:pt x="8366919" y="5222367"/>
                </a:lnTo>
                <a:lnTo>
                  <a:pt x="8373015" y="5243703"/>
                </a:lnTo>
                <a:lnTo>
                  <a:pt x="8606949" y="5243703"/>
                </a:lnTo>
                <a:lnTo>
                  <a:pt x="8606949" y="5487543"/>
                </a:lnTo>
                <a:lnTo>
                  <a:pt x="8328057" y="5487543"/>
                </a:lnTo>
                <a:lnTo>
                  <a:pt x="8334153" y="5508879"/>
                </a:lnTo>
                <a:lnTo>
                  <a:pt x="9005474" y="5508879"/>
                </a:lnTo>
                <a:cubicBezTo>
                  <a:pt x="9011285" y="5508895"/>
                  <a:pt x="9016238" y="5507911"/>
                  <a:pt x="9020334" y="5505926"/>
                </a:cubicBezTo>
                <a:cubicBezTo>
                  <a:pt x="9024429" y="5503942"/>
                  <a:pt x="9027096" y="5500862"/>
                  <a:pt x="9028334" y="5496687"/>
                </a:cubicBezTo>
                <a:cubicBezTo>
                  <a:pt x="9014016" y="5484321"/>
                  <a:pt x="8998372" y="5471377"/>
                  <a:pt x="8981401" y="5457853"/>
                </a:cubicBezTo>
                <a:cubicBezTo>
                  <a:pt x="8964430" y="5444330"/>
                  <a:pt x="8949745" y="5432797"/>
                  <a:pt x="8937346" y="5423253"/>
                </a:cubicBezTo>
                <a:cubicBezTo>
                  <a:pt x="8924947" y="5413709"/>
                  <a:pt x="8918447" y="5408723"/>
                  <a:pt x="8917844" y="5408295"/>
                </a:cubicBezTo>
                <a:lnTo>
                  <a:pt x="8856884" y="5487543"/>
                </a:lnTo>
                <a:lnTo>
                  <a:pt x="8722010" y="5487543"/>
                </a:lnTo>
                <a:lnTo>
                  <a:pt x="8722010" y="5243703"/>
                </a:lnTo>
                <a:lnTo>
                  <a:pt x="8968898" y="5243703"/>
                </a:lnTo>
                <a:cubicBezTo>
                  <a:pt x="8974677" y="5243719"/>
                  <a:pt x="8979503" y="5242735"/>
                  <a:pt x="8983376" y="5240751"/>
                </a:cubicBezTo>
                <a:cubicBezTo>
                  <a:pt x="8987250" y="5238766"/>
                  <a:pt x="8989790" y="5235686"/>
                  <a:pt x="8990996" y="5231511"/>
                </a:cubicBezTo>
                <a:cubicBezTo>
                  <a:pt x="8978000" y="5220189"/>
                  <a:pt x="8963776" y="5208289"/>
                  <a:pt x="8948324" y="5195810"/>
                </a:cubicBezTo>
                <a:cubicBezTo>
                  <a:pt x="8932873" y="5183331"/>
                  <a:pt x="8919495" y="5172673"/>
                  <a:pt x="8908192" y="5163834"/>
                </a:cubicBezTo>
                <a:cubicBezTo>
                  <a:pt x="8896890" y="5154996"/>
                  <a:pt x="8890963" y="5150377"/>
                  <a:pt x="8890412" y="5149977"/>
                </a:cubicBezTo>
                <a:lnTo>
                  <a:pt x="8835548" y="5222367"/>
                </a:lnTo>
                <a:lnTo>
                  <a:pt x="8722010" y="5222367"/>
                </a:lnTo>
                <a:lnTo>
                  <a:pt x="8722010" y="5113401"/>
                </a:lnTo>
                <a:lnTo>
                  <a:pt x="8834024" y="5113401"/>
                </a:lnTo>
                <a:cubicBezTo>
                  <a:pt x="8839438" y="5113417"/>
                  <a:pt x="8844042" y="5112433"/>
                  <a:pt x="8847836" y="5110448"/>
                </a:cubicBezTo>
                <a:cubicBezTo>
                  <a:pt x="8851630" y="5108464"/>
                  <a:pt x="8854138" y="5105384"/>
                  <a:pt x="8855360" y="5101209"/>
                </a:cubicBezTo>
                <a:cubicBezTo>
                  <a:pt x="8843187" y="5090701"/>
                  <a:pt x="8830026" y="5079798"/>
                  <a:pt x="8815878" y="5068500"/>
                </a:cubicBezTo>
                <a:cubicBezTo>
                  <a:pt x="8801729" y="5057201"/>
                  <a:pt x="8789528" y="5047596"/>
                  <a:pt x="8779274" y="5039685"/>
                </a:cubicBezTo>
                <a:cubicBezTo>
                  <a:pt x="8769019" y="5031773"/>
                  <a:pt x="8763648" y="5027643"/>
                  <a:pt x="8763158" y="5027295"/>
                </a:cubicBezTo>
                <a:lnTo>
                  <a:pt x="8712105" y="5092065"/>
                </a:lnTo>
                <a:lnTo>
                  <a:pt x="8494172" y="5092065"/>
                </a:lnTo>
                <a:cubicBezTo>
                  <a:pt x="8540369" y="5061696"/>
                  <a:pt x="8582469" y="5028708"/>
                  <a:pt x="8620474" y="4993101"/>
                </a:cubicBezTo>
                <a:cubicBezTo>
                  <a:pt x="8658479" y="4957493"/>
                  <a:pt x="8689530" y="4920885"/>
                  <a:pt x="8713629" y="4883277"/>
                </a:cubicBezTo>
                <a:cubicBezTo>
                  <a:pt x="8735536" y="4947984"/>
                  <a:pt x="8768492" y="5002403"/>
                  <a:pt x="8812498" y="5046536"/>
                </a:cubicBezTo>
                <a:cubicBezTo>
                  <a:pt x="8856504" y="5090668"/>
                  <a:pt x="8905843" y="5127181"/>
                  <a:pt x="8960516" y="5156073"/>
                </a:cubicBezTo>
                <a:cubicBezTo>
                  <a:pt x="8964469" y="5132610"/>
                  <a:pt x="8974090" y="5110004"/>
                  <a:pt x="8989377" y="5088255"/>
                </a:cubicBezTo>
                <a:cubicBezTo>
                  <a:pt x="9004665" y="5066506"/>
                  <a:pt x="9024762" y="5051520"/>
                  <a:pt x="9049670" y="5043297"/>
                </a:cubicBezTo>
                <a:lnTo>
                  <a:pt x="9050432" y="5031105"/>
                </a:lnTo>
                <a:cubicBezTo>
                  <a:pt x="9013889" y="5023706"/>
                  <a:pt x="8975046" y="5013697"/>
                  <a:pt x="8933903" y="5001077"/>
                </a:cubicBezTo>
                <a:cubicBezTo>
                  <a:pt x="8892760" y="4988457"/>
                  <a:pt x="8853691" y="4971900"/>
                  <a:pt x="8816696" y="4951406"/>
                </a:cubicBezTo>
                <a:cubicBezTo>
                  <a:pt x="8779701" y="4930912"/>
                  <a:pt x="8749156" y="4905154"/>
                  <a:pt x="8725059" y="4874133"/>
                </a:cubicBezTo>
                <a:cubicBezTo>
                  <a:pt x="8738949" y="4872720"/>
                  <a:pt x="8749078" y="4870593"/>
                  <a:pt x="8755443" y="4867751"/>
                </a:cubicBezTo>
                <a:cubicBezTo>
                  <a:pt x="8761809" y="4864910"/>
                  <a:pt x="8765651" y="4860687"/>
                  <a:pt x="8766968" y="4855083"/>
                </a:cubicBezTo>
                <a:close/>
                <a:moveTo>
                  <a:pt x="9085104" y="4085463"/>
                </a:moveTo>
                <a:lnTo>
                  <a:pt x="9167400" y="4343781"/>
                </a:lnTo>
                <a:lnTo>
                  <a:pt x="9005094" y="4343781"/>
                </a:lnTo>
                <a:close/>
                <a:moveTo>
                  <a:pt x="10754264" y="4010787"/>
                </a:moveTo>
                <a:lnTo>
                  <a:pt x="10796936" y="4010787"/>
                </a:lnTo>
                <a:cubicBezTo>
                  <a:pt x="10835497" y="4010930"/>
                  <a:pt x="10864675" y="4020931"/>
                  <a:pt x="10884471" y="4040791"/>
                </a:cubicBezTo>
                <a:cubicBezTo>
                  <a:pt x="10904267" y="4060651"/>
                  <a:pt x="10914205" y="4089511"/>
                  <a:pt x="10914284" y="4127373"/>
                </a:cubicBezTo>
                <a:cubicBezTo>
                  <a:pt x="10914697" y="4162981"/>
                  <a:pt x="10905680" y="4192731"/>
                  <a:pt x="10887234" y="4216622"/>
                </a:cubicBezTo>
                <a:cubicBezTo>
                  <a:pt x="10868786" y="4240514"/>
                  <a:pt x="10838434" y="4252929"/>
                  <a:pt x="10796174" y="4253865"/>
                </a:cubicBezTo>
                <a:lnTo>
                  <a:pt x="10751978" y="4253865"/>
                </a:lnTo>
                <a:cubicBezTo>
                  <a:pt x="10751931" y="4210209"/>
                  <a:pt x="10752026" y="4168362"/>
                  <a:pt x="10752264" y="4128326"/>
                </a:cubicBezTo>
                <a:cubicBezTo>
                  <a:pt x="10752502" y="4088289"/>
                  <a:pt x="10753169" y="4049109"/>
                  <a:pt x="10754264" y="4010787"/>
                </a:cubicBezTo>
                <a:close/>
                <a:moveTo>
                  <a:pt x="10217054" y="3995547"/>
                </a:moveTo>
                <a:cubicBezTo>
                  <a:pt x="10247976" y="3996008"/>
                  <a:pt x="10273339" y="4007871"/>
                  <a:pt x="10293142" y="4031135"/>
                </a:cubicBezTo>
                <a:cubicBezTo>
                  <a:pt x="10312944" y="4054400"/>
                  <a:pt x="10327582" y="4086300"/>
                  <a:pt x="10337055" y="4126837"/>
                </a:cubicBezTo>
                <a:cubicBezTo>
                  <a:pt x="10346528" y="4167373"/>
                  <a:pt x="10351232" y="4213780"/>
                  <a:pt x="10351166" y="4266057"/>
                </a:cubicBezTo>
                <a:cubicBezTo>
                  <a:pt x="10351232" y="4318823"/>
                  <a:pt x="10346528" y="4365522"/>
                  <a:pt x="10337055" y="4406152"/>
                </a:cubicBezTo>
                <a:cubicBezTo>
                  <a:pt x="10327582" y="4446783"/>
                  <a:pt x="10312944" y="4478693"/>
                  <a:pt x="10293142" y="4501882"/>
                </a:cubicBezTo>
                <a:cubicBezTo>
                  <a:pt x="10273339" y="4525071"/>
                  <a:pt x="10247976" y="4536887"/>
                  <a:pt x="10217054" y="4537329"/>
                </a:cubicBezTo>
                <a:cubicBezTo>
                  <a:pt x="10186123" y="4536887"/>
                  <a:pt x="10160695" y="4525071"/>
                  <a:pt x="10140770" y="4501882"/>
                </a:cubicBezTo>
                <a:cubicBezTo>
                  <a:pt x="10120845" y="4478693"/>
                  <a:pt x="10106085" y="4446783"/>
                  <a:pt x="10096489" y="4406152"/>
                </a:cubicBezTo>
                <a:cubicBezTo>
                  <a:pt x="10086894" y="4365522"/>
                  <a:pt x="10082124" y="4318823"/>
                  <a:pt x="10082180" y="4266057"/>
                </a:cubicBezTo>
                <a:cubicBezTo>
                  <a:pt x="10082124" y="4213780"/>
                  <a:pt x="10086894" y="4167373"/>
                  <a:pt x="10096489" y="4126837"/>
                </a:cubicBezTo>
                <a:cubicBezTo>
                  <a:pt x="10106085" y="4086300"/>
                  <a:pt x="10120845" y="4054400"/>
                  <a:pt x="10140770" y="4031135"/>
                </a:cubicBezTo>
                <a:cubicBezTo>
                  <a:pt x="10160695" y="4007871"/>
                  <a:pt x="10186123" y="3996008"/>
                  <a:pt x="10217054" y="3995547"/>
                </a:cubicBezTo>
                <a:close/>
                <a:moveTo>
                  <a:pt x="10554620" y="3981831"/>
                </a:moveTo>
                <a:lnTo>
                  <a:pt x="10554620" y="4007739"/>
                </a:lnTo>
                <a:lnTo>
                  <a:pt x="10623200" y="4013835"/>
                </a:lnTo>
                <a:cubicBezTo>
                  <a:pt x="10623931" y="4053062"/>
                  <a:pt x="10624375" y="4092337"/>
                  <a:pt x="10624534" y="4131659"/>
                </a:cubicBezTo>
                <a:cubicBezTo>
                  <a:pt x="10624693" y="4170982"/>
                  <a:pt x="10624756" y="4210447"/>
                  <a:pt x="10624724" y="4250055"/>
                </a:cubicBezTo>
                <a:lnTo>
                  <a:pt x="10624724" y="4283583"/>
                </a:lnTo>
                <a:cubicBezTo>
                  <a:pt x="10624756" y="4323223"/>
                  <a:pt x="10624693" y="4362625"/>
                  <a:pt x="10624534" y="4401788"/>
                </a:cubicBezTo>
                <a:cubicBezTo>
                  <a:pt x="10624375" y="4440952"/>
                  <a:pt x="10623931" y="4479782"/>
                  <a:pt x="10623200" y="4518279"/>
                </a:cubicBezTo>
                <a:lnTo>
                  <a:pt x="10554620" y="4525137"/>
                </a:lnTo>
                <a:lnTo>
                  <a:pt x="10554620" y="4551045"/>
                </a:lnTo>
                <a:lnTo>
                  <a:pt x="10824368" y="4551045"/>
                </a:lnTo>
                <a:lnTo>
                  <a:pt x="10824368" y="4525137"/>
                </a:lnTo>
                <a:lnTo>
                  <a:pt x="10754264" y="4518279"/>
                </a:lnTo>
                <a:cubicBezTo>
                  <a:pt x="10753169" y="4479433"/>
                  <a:pt x="10752502" y="4440349"/>
                  <a:pt x="10752264" y="4401026"/>
                </a:cubicBezTo>
                <a:cubicBezTo>
                  <a:pt x="10752026" y="4361704"/>
                  <a:pt x="10751931" y="4322048"/>
                  <a:pt x="10751978" y="4282059"/>
                </a:cubicBezTo>
                <a:lnTo>
                  <a:pt x="10788554" y="4282059"/>
                </a:lnTo>
                <a:cubicBezTo>
                  <a:pt x="10817209" y="4282027"/>
                  <a:pt x="10837815" y="4289711"/>
                  <a:pt x="10850372" y="4305110"/>
                </a:cubicBezTo>
                <a:cubicBezTo>
                  <a:pt x="10862929" y="4320508"/>
                  <a:pt x="10871533" y="4343813"/>
                  <a:pt x="10876184" y="4375023"/>
                </a:cubicBezTo>
                <a:lnTo>
                  <a:pt x="10898282" y="4480179"/>
                </a:lnTo>
                <a:cubicBezTo>
                  <a:pt x="10902092" y="4510612"/>
                  <a:pt x="10913713" y="4532043"/>
                  <a:pt x="10933144" y="4544473"/>
                </a:cubicBezTo>
                <a:cubicBezTo>
                  <a:pt x="10952575" y="4556903"/>
                  <a:pt x="10979816" y="4562904"/>
                  <a:pt x="11014868" y="4562475"/>
                </a:cubicBezTo>
                <a:cubicBezTo>
                  <a:pt x="11033363" y="4562475"/>
                  <a:pt x="11049333" y="4561523"/>
                  <a:pt x="11062779" y="4559618"/>
                </a:cubicBezTo>
                <a:cubicBezTo>
                  <a:pt x="11076226" y="4557713"/>
                  <a:pt x="11090481" y="4554855"/>
                  <a:pt x="11105546" y="4551045"/>
                </a:cubicBezTo>
                <a:lnTo>
                  <a:pt x="11105546" y="4525137"/>
                </a:lnTo>
                <a:lnTo>
                  <a:pt x="11037728" y="4520565"/>
                </a:lnTo>
                <a:lnTo>
                  <a:pt x="11014106" y="4395597"/>
                </a:lnTo>
                <a:cubicBezTo>
                  <a:pt x="11008836" y="4357942"/>
                  <a:pt x="10996326" y="4328287"/>
                  <a:pt x="10976578" y="4306634"/>
                </a:cubicBezTo>
                <a:cubicBezTo>
                  <a:pt x="10956830" y="4284980"/>
                  <a:pt x="10922603" y="4270947"/>
                  <a:pt x="10873898" y="4264533"/>
                </a:cubicBezTo>
                <a:cubicBezTo>
                  <a:pt x="10933334" y="4254627"/>
                  <a:pt x="10975435" y="4236911"/>
                  <a:pt x="11000200" y="4211384"/>
                </a:cubicBezTo>
                <a:cubicBezTo>
                  <a:pt x="11024965" y="4185857"/>
                  <a:pt x="11036966" y="4157091"/>
                  <a:pt x="11036204" y="4125087"/>
                </a:cubicBezTo>
                <a:cubicBezTo>
                  <a:pt x="11035935" y="4079447"/>
                  <a:pt x="11018186" y="4044236"/>
                  <a:pt x="10982960" y="4019455"/>
                </a:cubicBezTo>
                <a:cubicBezTo>
                  <a:pt x="10947733" y="3994674"/>
                  <a:pt x="10896647" y="3982133"/>
                  <a:pt x="10829702" y="3981831"/>
                </a:cubicBezTo>
                <a:close/>
                <a:moveTo>
                  <a:pt x="9449720" y="3981831"/>
                </a:moveTo>
                <a:lnTo>
                  <a:pt x="9449720" y="4007739"/>
                </a:lnTo>
                <a:lnTo>
                  <a:pt x="9518300" y="4013835"/>
                </a:lnTo>
                <a:cubicBezTo>
                  <a:pt x="9519031" y="4053062"/>
                  <a:pt x="9519475" y="4092337"/>
                  <a:pt x="9519634" y="4131659"/>
                </a:cubicBezTo>
                <a:cubicBezTo>
                  <a:pt x="9519793" y="4170982"/>
                  <a:pt x="9519856" y="4210447"/>
                  <a:pt x="9519824" y="4250055"/>
                </a:cubicBezTo>
                <a:lnTo>
                  <a:pt x="9519824" y="4304157"/>
                </a:lnTo>
                <a:cubicBezTo>
                  <a:pt x="9519856" y="4334986"/>
                  <a:pt x="9519793" y="4368769"/>
                  <a:pt x="9519634" y="4405503"/>
                </a:cubicBezTo>
                <a:cubicBezTo>
                  <a:pt x="9519475" y="4442238"/>
                  <a:pt x="9519031" y="4479830"/>
                  <a:pt x="9518300" y="4518279"/>
                </a:cubicBezTo>
                <a:lnTo>
                  <a:pt x="9450482" y="4525137"/>
                </a:lnTo>
                <a:lnTo>
                  <a:pt x="9449720" y="4551045"/>
                </a:lnTo>
                <a:lnTo>
                  <a:pt x="9890156" y="4551045"/>
                </a:lnTo>
                <a:lnTo>
                  <a:pt x="9888632" y="4380357"/>
                </a:lnTo>
                <a:lnTo>
                  <a:pt x="9846722" y="4380357"/>
                </a:lnTo>
                <a:lnTo>
                  <a:pt x="9809384" y="4521327"/>
                </a:lnTo>
                <a:lnTo>
                  <a:pt x="9650888" y="4521327"/>
                </a:lnTo>
                <a:cubicBezTo>
                  <a:pt x="9650158" y="4481624"/>
                  <a:pt x="9649714" y="4442159"/>
                  <a:pt x="9649555" y="4402931"/>
                </a:cubicBezTo>
                <a:cubicBezTo>
                  <a:pt x="9649396" y="4363704"/>
                  <a:pt x="9649333" y="4325192"/>
                  <a:pt x="9649364" y="4287393"/>
                </a:cubicBezTo>
                <a:lnTo>
                  <a:pt x="9649364" y="4237863"/>
                </a:lnTo>
                <a:cubicBezTo>
                  <a:pt x="9649333" y="4203367"/>
                  <a:pt x="9649396" y="4167204"/>
                  <a:pt x="9649555" y="4129373"/>
                </a:cubicBezTo>
                <a:cubicBezTo>
                  <a:pt x="9649714" y="4091543"/>
                  <a:pt x="9650158" y="4053284"/>
                  <a:pt x="9650888" y="4014597"/>
                </a:cubicBezTo>
                <a:lnTo>
                  <a:pt x="9725564" y="4007739"/>
                </a:lnTo>
                <a:lnTo>
                  <a:pt x="9725564" y="3981831"/>
                </a:lnTo>
                <a:close/>
                <a:moveTo>
                  <a:pt x="8315103" y="3981831"/>
                </a:moveTo>
                <a:lnTo>
                  <a:pt x="8312055" y="4146423"/>
                </a:lnTo>
                <a:lnTo>
                  <a:pt x="8357013" y="4146423"/>
                </a:lnTo>
                <a:lnTo>
                  <a:pt x="8395112" y="4011549"/>
                </a:lnTo>
                <a:lnTo>
                  <a:pt x="8500269" y="4011549"/>
                </a:lnTo>
                <a:cubicBezTo>
                  <a:pt x="8500999" y="4051157"/>
                  <a:pt x="8501443" y="4090813"/>
                  <a:pt x="8501602" y="4130516"/>
                </a:cubicBezTo>
                <a:cubicBezTo>
                  <a:pt x="8501761" y="4170220"/>
                  <a:pt x="8501824" y="4210066"/>
                  <a:pt x="8501793" y="4250055"/>
                </a:cubicBezTo>
                <a:lnTo>
                  <a:pt x="8501793" y="4283583"/>
                </a:lnTo>
                <a:cubicBezTo>
                  <a:pt x="8501824" y="4323239"/>
                  <a:pt x="8501761" y="4362609"/>
                  <a:pt x="8501602" y="4401693"/>
                </a:cubicBezTo>
                <a:cubicBezTo>
                  <a:pt x="8501443" y="4440777"/>
                  <a:pt x="8500999" y="4479385"/>
                  <a:pt x="8500269" y="4517517"/>
                </a:cubicBezTo>
                <a:lnTo>
                  <a:pt x="8423306" y="4525137"/>
                </a:lnTo>
                <a:lnTo>
                  <a:pt x="8423306" y="4551045"/>
                </a:lnTo>
                <a:lnTo>
                  <a:pt x="8710580" y="4551045"/>
                </a:lnTo>
                <a:lnTo>
                  <a:pt x="8710580" y="4525137"/>
                </a:lnTo>
                <a:lnTo>
                  <a:pt x="8632856" y="4517517"/>
                </a:lnTo>
                <a:cubicBezTo>
                  <a:pt x="8632126" y="4478592"/>
                  <a:pt x="8631682" y="4439476"/>
                  <a:pt x="8631523" y="4400169"/>
                </a:cubicBezTo>
                <a:cubicBezTo>
                  <a:pt x="8631364" y="4360863"/>
                  <a:pt x="8631301" y="4321747"/>
                  <a:pt x="8631333" y="4282821"/>
                </a:cubicBezTo>
                <a:lnTo>
                  <a:pt x="8631333" y="4250055"/>
                </a:lnTo>
                <a:cubicBezTo>
                  <a:pt x="8631301" y="4209685"/>
                  <a:pt x="8631364" y="4169648"/>
                  <a:pt x="8631523" y="4129945"/>
                </a:cubicBezTo>
                <a:cubicBezTo>
                  <a:pt x="8631682" y="4090242"/>
                  <a:pt x="8632126" y="4050776"/>
                  <a:pt x="8632856" y="4011549"/>
                </a:cubicBezTo>
                <a:lnTo>
                  <a:pt x="8738013" y="4011549"/>
                </a:lnTo>
                <a:lnTo>
                  <a:pt x="8776875" y="4146423"/>
                </a:lnTo>
                <a:lnTo>
                  <a:pt x="8821070" y="4146423"/>
                </a:lnTo>
                <a:lnTo>
                  <a:pt x="8818022" y="3981831"/>
                </a:lnTo>
                <a:close/>
                <a:moveTo>
                  <a:pt x="7811421" y="3981831"/>
                </a:moveTo>
                <a:lnTo>
                  <a:pt x="7811421" y="4007739"/>
                </a:lnTo>
                <a:lnTo>
                  <a:pt x="7880001" y="4013835"/>
                </a:lnTo>
                <a:cubicBezTo>
                  <a:pt x="7880731" y="4053062"/>
                  <a:pt x="7881176" y="4092337"/>
                  <a:pt x="7881334" y="4131659"/>
                </a:cubicBezTo>
                <a:cubicBezTo>
                  <a:pt x="7881493" y="4170982"/>
                  <a:pt x="7881556" y="4210447"/>
                  <a:pt x="7881525" y="4250055"/>
                </a:cubicBezTo>
                <a:lnTo>
                  <a:pt x="7881525" y="4283583"/>
                </a:lnTo>
                <a:cubicBezTo>
                  <a:pt x="7881556" y="4323223"/>
                  <a:pt x="7881493" y="4362625"/>
                  <a:pt x="7881334" y="4401788"/>
                </a:cubicBezTo>
                <a:cubicBezTo>
                  <a:pt x="7881176" y="4440952"/>
                  <a:pt x="7880731" y="4479782"/>
                  <a:pt x="7880001" y="4518279"/>
                </a:cubicBezTo>
                <a:lnTo>
                  <a:pt x="7811421" y="4525137"/>
                </a:lnTo>
                <a:lnTo>
                  <a:pt x="7811421" y="4551045"/>
                </a:lnTo>
                <a:lnTo>
                  <a:pt x="8263287" y="4551045"/>
                </a:lnTo>
                <a:lnTo>
                  <a:pt x="8261763" y="4393311"/>
                </a:lnTo>
                <a:lnTo>
                  <a:pt x="8219091" y="4393311"/>
                </a:lnTo>
                <a:lnTo>
                  <a:pt x="8184039" y="4521327"/>
                </a:lnTo>
                <a:lnTo>
                  <a:pt x="8012589" y="4521327"/>
                </a:lnTo>
                <a:cubicBezTo>
                  <a:pt x="8011858" y="4481751"/>
                  <a:pt x="8011414" y="4441651"/>
                  <a:pt x="8011255" y="4401026"/>
                </a:cubicBezTo>
                <a:cubicBezTo>
                  <a:pt x="8011096" y="4360402"/>
                  <a:pt x="8011033" y="4318969"/>
                  <a:pt x="8011065" y="4276725"/>
                </a:cubicBezTo>
                <a:lnTo>
                  <a:pt x="8011065" y="4274439"/>
                </a:lnTo>
                <a:lnTo>
                  <a:pt x="8115459" y="4274439"/>
                </a:lnTo>
                <a:lnTo>
                  <a:pt x="8126127" y="4350639"/>
                </a:lnTo>
                <a:lnTo>
                  <a:pt x="8164227" y="4350639"/>
                </a:lnTo>
                <a:lnTo>
                  <a:pt x="8164227" y="4166235"/>
                </a:lnTo>
                <a:lnTo>
                  <a:pt x="8126127" y="4166235"/>
                </a:lnTo>
                <a:lnTo>
                  <a:pt x="8114697" y="4247007"/>
                </a:lnTo>
                <a:lnTo>
                  <a:pt x="8011065" y="4247007"/>
                </a:lnTo>
                <a:cubicBezTo>
                  <a:pt x="8011033" y="4206621"/>
                  <a:pt x="8011096" y="4166807"/>
                  <a:pt x="8011255" y="4127564"/>
                </a:cubicBezTo>
                <a:cubicBezTo>
                  <a:pt x="8011414" y="4088321"/>
                  <a:pt x="8011858" y="4049649"/>
                  <a:pt x="8012589" y="4011549"/>
                </a:cubicBezTo>
                <a:lnTo>
                  <a:pt x="8168799" y="4011549"/>
                </a:lnTo>
                <a:lnTo>
                  <a:pt x="8202327" y="4133469"/>
                </a:lnTo>
                <a:lnTo>
                  <a:pt x="8246523" y="4133469"/>
                </a:lnTo>
                <a:lnTo>
                  <a:pt x="8247285" y="3981831"/>
                </a:lnTo>
                <a:close/>
                <a:moveTo>
                  <a:pt x="7039134" y="3981831"/>
                </a:moveTo>
                <a:lnTo>
                  <a:pt x="7039134" y="4007739"/>
                </a:lnTo>
                <a:lnTo>
                  <a:pt x="7113048" y="4015359"/>
                </a:lnTo>
                <a:lnTo>
                  <a:pt x="7110000" y="4514469"/>
                </a:lnTo>
                <a:lnTo>
                  <a:pt x="7026942" y="4525137"/>
                </a:lnTo>
                <a:lnTo>
                  <a:pt x="7026942" y="4551045"/>
                </a:lnTo>
                <a:lnTo>
                  <a:pt x="7233444" y="4551045"/>
                </a:lnTo>
                <a:lnTo>
                  <a:pt x="7233444" y="4525137"/>
                </a:lnTo>
                <a:lnTo>
                  <a:pt x="7147338" y="4513707"/>
                </a:lnTo>
                <a:lnTo>
                  <a:pt x="7147338" y="4287393"/>
                </a:lnTo>
                <a:lnTo>
                  <a:pt x="7144290" y="4058793"/>
                </a:lnTo>
                <a:lnTo>
                  <a:pt x="7331742" y="4551045"/>
                </a:lnTo>
                <a:lnTo>
                  <a:pt x="7371366" y="4551045"/>
                </a:lnTo>
                <a:lnTo>
                  <a:pt x="7553484" y="4058793"/>
                </a:lnTo>
                <a:lnTo>
                  <a:pt x="7551198" y="4301871"/>
                </a:lnTo>
                <a:cubicBezTo>
                  <a:pt x="7550579" y="4333034"/>
                  <a:pt x="7550293" y="4367102"/>
                  <a:pt x="7550341" y="4404074"/>
                </a:cubicBezTo>
                <a:cubicBezTo>
                  <a:pt x="7550388" y="4441047"/>
                  <a:pt x="7549912" y="4479116"/>
                  <a:pt x="7548912" y="4518279"/>
                </a:cubicBezTo>
                <a:lnTo>
                  <a:pt x="7481856" y="4525137"/>
                </a:lnTo>
                <a:lnTo>
                  <a:pt x="7481856" y="4551045"/>
                </a:lnTo>
                <a:lnTo>
                  <a:pt x="7548150" y="4551045"/>
                </a:lnTo>
                <a:lnTo>
                  <a:pt x="7750080" y="4551045"/>
                </a:lnTo>
                <a:lnTo>
                  <a:pt x="7750080" y="4525137"/>
                </a:lnTo>
                <a:lnTo>
                  <a:pt x="7681500" y="4518279"/>
                </a:lnTo>
                <a:cubicBezTo>
                  <a:pt x="7680404" y="4479782"/>
                  <a:pt x="7679738" y="4440952"/>
                  <a:pt x="7679499" y="4401788"/>
                </a:cubicBezTo>
                <a:cubicBezTo>
                  <a:pt x="7679261" y="4362625"/>
                  <a:pt x="7679166" y="4323223"/>
                  <a:pt x="7679214" y="4283583"/>
                </a:cubicBezTo>
                <a:lnTo>
                  <a:pt x="7679214" y="4250055"/>
                </a:lnTo>
                <a:cubicBezTo>
                  <a:pt x="7679166" y="4210447"/>
                  <a:pt x="7679261" y="4170982"/>
                  <a:pt x="7679499" y="4131659"/>
                </a:cubicBezTo>
                <a:cubicBezTo>
                  <a:pt x="7679738" y="4092337"/>
                  <a:pt x="7680404" y="4053062"/>
                  <a:pt x="7681500" y="4013835"/>
                </a:cubicBezTo>
                <a:lnTo>
                  <a:pt x="7747794" y="4007739"/>
                </a:lnTo>
                <a:lnTo>
                  <a:pt x="7747794" y="3981831"/>
                </a:lnTo>
                <a:lnTo>
                  <a:pt x="7548912" y="3981831"/>
                </a:lnTo>
                <a:lnTo>
                  <a:pt x="7398036" y="4385691"/>
                </a:lnTo>
                <a:lnTo>
                  <a:pt x="7247160" y="3981831"/>
                </a:lnTo>
                <a:close/>
                <a:moveTo>
                  <a:pt x="9091200" y="3979545"/>
                </a:moveTo>
                <a:lnTo>
                  <a:pt x="8912130" y="4515231"/>
                </a:lnTo>
                <a:lnTo>
                  <a:pt x="8848121" y="4525137"/>
                </a:lnTo>
                <a:lnTo>
                  <a:pt x="8848121" y="4551045"/>
                </a:lnTo>
                <a:lnTo>
                  <a:pt x="9021858" y="4551045"/>
                </a:lnTo>
                <a:lnTo>
                  <a:pt x="9021858" y="4525137"/>
                </a:lnTo>
                <a:lnTo>
                  <a:pt x="8951754" y="4515231"/>
                </a:lnTo>
                <a:lnTo>
                  <a:pt x="8996712" y="4370451"/>
                </a:lnTo>
                <a:lnTo>
                  <a:pt x="9176544" y="4370451"/>
                </a:lnTo>
                <a:lnTo>
                  <a:pt x="9222264" y="4515993"/>
                </a:lnTo>
                <a:lnTo>
                  <a:pt x="9148350" y="4524375"/>
                </a:lnTo>
                <a:lnTo>
                  <a:pt x="9148350" y="4551045"/>
                </a:lnTo>
                <a:lnTo>
                  <a:pt x="9408192" y="4551045"/>
                </a:lnTo>
                <a:lnTo>
                  <a:pt x="9408192" y="4524375"/>
                </a:lnTo>
                <a:lnTo>
                  <a:pt x="9354852" y="4519041"/>
                </a:lnTo>
                <a:lnTo>
                  <a:pt x="9170448" y="3979545"/>
                </a:lnTo>
                <a:close/>
                <a:moveTo>
                  <a:pt x="10217054" y="3966591"/>
                </a:moveTo>
                <a:cubicBezTo>
                  <a:pt x="10168616" y="3966648"/>
                  <a:pt x="10124015" y="3977965"/>
                  <a:pt x="10083253" y="4000542"/>
                </a:cubicBezTo>
                <a:cubicBezTo>
                  <a:pt x="10042491" y="4023120"/>
                  <a:pt x="10009687" y="4056620"/>
                  <a:pt x="9984842" y="4101042"/>
                </a:cubicBezTo>
                <a:cubicBezTo>
                  <a:pt x="9959997" y="4145464"/>
                  <a:pt x="9947231" y="4200469"/>
                  <a:pt x="9946544" y="4266057"/>
                </a:cubicBezTo>
                <a:cubicBezTo>
                  <a:pt x="9947231" y="4332375"/>
                  <a:pt x="9959997" y="4387784"/>
                  <a:pt x="9984842" y="4432286"/>
                </a:cubicBezTo>
                <a:cubicBezTo>
                  <a:pt x="10009687" y="4476788"/>
                  <a:pt x="10042491" y="4510241"/>
                  <a:pt x="10083253" y="4532644"/>
                </a:cubicBezTo>
                <a:cubicBezTo>
                  <a:pt x="10124015" y="4555048"/>
                  <a:pt x="10168616" y="4566262"/>
                  <a:pt x="10217054" y="4566285"/>
                </a:cubicBezTo>
                <a:cubicBezTo>
                  <a:pt x="10265724" y="4566248"/>
                  <a:pt x="10310371" y="4554977"/>
                  <a:pt x="10350997" y="4532475"/>
                </a:cubicBezTo>
                <a:cubicBezTo>
                  <a:pt x="10391623" y="4509972"/>
                  <a:pt x="10424248" y="4476463"/>
                  <a:pt x="10448872" y="4431947"/>
                </a:cubicBezTo>
                <a:cubicBezTo>
                  <a:pt x="10473496" y="4387432"/>
                  <a:pt x="10486139" y="4332135"/>
                  <a:pt x="10486802" y="4266057"/>
                </a:cubicBezTo>
                <a:cubicBezTo>
                  <a:pt x="10486125" y="4200229"/>
                  <a:pt x="10473425" y="4145111"/>
                  <a:pt x="10448702" y="4100703"/>
                </a:cubicBezTo>
                <a:cubicBezTo>
                  <a:pt x="10423980" y="4056295"/>
                  <a:pt x="10391298" y="4022852"/>
                  <a:pt x="10350658" y="4000373"/>
                </a:cubicBezTo>
                <a:cubicBezTo>
                  <a:pt x="10310018" y="3977894"/>
                  <a:pt x="10265484" y="3966633"/>
                  <a:pt x="10217054" y="3966591"/>
                </a:cubicBezTo>
                <a:close/>
                <a:moveTo>
                  <a:pt x="2400771" y="2312472"/>
                </a:moveTo>
                <a:cubicBezTo>
                  <a:pt x="2527699" y="2312472"/>
                  <a:pt x="2619581" y="2409089"/>
                  <a:pt x="2676414" y="2602324"/>
                </a:cubicBezTo>
                <a:cubicBezTo>
                  <a:pt x="2733248" y="2795559"/>
                  <a:pt x="2761665" y="3094883"/>
                  <a:pt x="2761665" y="3500297"/>
                </a:cubicBezTo>
                <a:cubicBezTo>
                  <a:pt x="2761665" y="4337648"/>
                  <a:pt x="2637578" y="4756323"/>
                  <a:pt x="2389404" y="4756323"/>
                </a:cubicBezTo>
                <a:cubicBezTo>
                  <a:pt x="2264370" y="4756323"/>
                  <a:pt x="2172962" y="4658285"/>
                  <a:pt x="2115181" y="4462208"/>
                </a:cubicBezTo>
                <a:cubicBezTo>
                  <a:pt x="2057400" y="4266132"/>
                  <a:pt x="2028509" y="3964439"/>
                  <a:pt x="2028509" y="3557131"/>
                </a:cubicBezTo>
                <a:cubicBezTo>
                  <a:pt x="2028509" y="2727358"/>
                  <a:pt x="2152597" y="2312472"/>
                  <a:pt x="2400771" y="2312472"/>
                </a:cubicBezTo>
                <a:close/>
                <a:moveTo>
                  <a:pt x="2460446" y="1428708"/>
                </a:moveTo>
                <a:cubicBezTo>
                  <a:pt x="1931892" y="1428708"/>
                  <a:pt x="1527899" y="1611523"/>
                  <a:pt x="1248467" y="1977153"/>
                </a:cubicBezTo>
                <a:cubicBezTo>
                  <a:pt x="969034" y="2342783"/>
                  <a:pt x="829318" y="2877968"/>
                  <a:pt x="829318" y="3582706"/>
                </a:cubicBezTo>
                <a:cubicBezTo>
                  <a:pt x="829318" y="4285550"/>
                  <a:pt x="958614" y="4804632"/>
                  <a:pt x="1217208" y="5139951"/>
                </a:cubicBezTo>
                <a:cubicBezTo>
                  <a:pt x="1475801" y="5475270"/>
                  <a:pt x="1866533" y="5642929"/>
                  <a:pt x="2389404" y="5642929"/>
                </a:cubicBezTo>
                <a:cubicBezTo>
                  <a:pt x="2900908" y="5642929"/>
                  <a:pt x="3289745" y="5460588"/>
                  <a:pt x="3555916" y="5095905"/>
                </a:cubicBezTo>
                <a:cubicBezTo>
                  <a:pt x="3822088" y="4731222"/>
                  <a:pt x="3955173" y="4199352"/>
                  <a:pt x="3955173" y="3500297"/>
                </a:cubicBezTo>
                <a:cubicBezTo>
                  <a:pt x="3955173" y="2119238"/>
                  <a:pt x="3456931" y="1428708"/>
                  <a:pt x="2460446" y="1428708"/>
                </a:cubicBezTo>
                <a:close/>
                <a:moveTo>
                  <a:pt x="5756203" y="1405974"/>
                </a:moveTo>
                <a:cubicBezTo>
                  <a:pt x="5525079" y="1568898"/>
                  <a:pt x="5299165" y="1697247"/>
                  <a:pt x="5078460" y="1791023"/>
                </a:cubicBezTo>
                <a:cubicBezTo>
                  <a:pt x="4857756" y="1884798"/>
                  <a:pt x="4619528" y="1953472"/>
                  <a:pt x="4363776" y="1997045"/>
                </a:cubicBezTo>
                <a:lnTo>
                  <a:pt x="4363776" y="2906385"/>
                </a:lnTo>
                <a:cubicBezTo>
                  <a:pt x="4543751" y="2887440"/>
                  <a:pt x="4704778" y="2857602"/>
                  <a:pt x="4846863" y="2816872"/>
                </a:cubicBezTo>
                <a:cubicBezTo>
                  <a:pt x="4988947" y="2776141"/>
                  <a:pt x="5126296" y="2716939"/>
                  <a:pt x="5258907" y="2639266"/>
                </a:cubicBezTo>
                <a:lnTo>
                  <a:pt x="5258907" y="5571887"/>
                </a:lnTo>
                <a:lnTo>
                  <a:pt x="6469466" y="5571887"/>
                </a:lnTo>
                <a:lnTo>
                  <a:pt x="6469466" y="14059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74064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580BD-B3C7-B3C9-8A76-5E9B8088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DADE647-95A7-5533-E6A2-EB7232EC8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3EEAEEB-BB85-6472-69F3-187D03A6E14D}"/>
              </a:ext>
            </a:extLst>
          </p:cNvPr>
          <p:cNvSpPr/>
          <p:nvPr/>
        </p:nvSpPr>
        <p:spPr>
          <a:xfrm rot="5400000">
            <a:off x="653200" y="830581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5B402C56-58CB-867F-1D53-12ADC14425D2}"/>
              </a:ext>
            </a:extLst>
          </p:cNvPr>
          <p:cNvSpPr/>
          <p:nvPr/>
        </p:nvSpPr>
        <p:spPr>
          <a:xfrm rot="16200000" flipH="1">
            <a:off x="6686576" y="88671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0C32C26-4C12-C549-3050-070526CF62E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EAFEAC73-2216-79F4-2B58-0C1003A61608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6A1FDCE-C4A9-393C-D4BE-763C1BF48AE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B761FC2-E951-EEFD-D81C-77BC07443F6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4DE55E9E-007D-EE97-6155-FAE83E1D16A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461BFA3C-649D-76C1-55EA-0CBCF65BEFA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611052F2-3DF3-AA0E-31D6-C81B1A9D9352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8F9AD7C-698F-702E-5C4D-78F654D0938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3242526-B556-66F4-190D-4AC6817C7DB0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4E1E7E0-C613-ACED-07EB-B9C2987D1AA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1FA73CE-5210-E237-ACED-A730517CC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1" t="23301" r="72052" b="19988"/>
          <a:stretch>
            <a:fillRect/>
          </a:stretch>
        </p:blipFill>
        <p:spPr bwMode="auto">
          <a:xfrm rot="60000">
            <a:off x="1838173" y="1906846"/>
            <a:ext cx="3234023" cy="4554327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CB08191-93E5-E67B-C9C4-3608544BE9EC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252863B-A12A-BA1F-1008-7A29DDB3EA4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DFD1FC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B9397F-C1E5-C9BE-A219-E5F8C697DD2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03</a:t>
            </a:r>
            <a:endParaRPr lang="zh-TW" altLang="en-US" sz="9600" dirty="0">
              <a:solidFill>
                <a:srgbClr val="DFD1FC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97BA83E-D290-73BB-EF10-70C98704C9CC}"/>
              </a:ext>
            </a:extLst>
          </p:cNvPr>
          <p:cNvSpPr txBox="1"/>
          <p:nvPr/>
        </p:nvSpPr>
        <p:spPr>
          <a:xfrm>
            <a:off x="4174029" y="1422772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7-9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880669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56A3-C8B1-E36E-EAD5-18D8B2ED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5DD2F86-B4A8-931B-383C-5EEEBC18EA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BAA6A04-637A-3DB2-5D88-1A8216E5108E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16E3657C-66EF-FA72-F0C9-0FB74E7683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4743E9BF-D78F-E5DA-6251-0FD0075BD0FE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42F218A-F314-F45D-94C9-F1D8B5B7B493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2E59D6F-CEE2-219F-F8AC-CA23B7015EC2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D28F8D5-E03A-0619-7023-B4B61294D2A0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9AB5412-B48E-851B-56F8-5AFC551A833A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E6793ACA-63E2-7CFB-217C-21C5C1F38286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149D582C-6751-CC51-527A-F5C457F3CAB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843F270-EA51-D960-BFFB-DE1AF9203E8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)99.49%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46E6594-6310-92DB-8AAC-821803D35FB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187.24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CC5C77C-A5E8-57F7-1F90-D9E8DFE56F6C}"/>
              </a:ext>
            </a:extLst>
          </p:cNvPr>
          <p:cNvSpPr txBox="1"/>
          <p:nvPr/>
        </p:nvSpPr>
        <p:spPr>
          <a:xfrm>
            <a:off x="5463448" y="5603189"/>
            <a:ext cx="433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FE(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鐵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)0.512%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C10717A-C3E2-FB5B-0092-C10092AFA2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9345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1BEA-67DA-FC54-82AB-6DD8E9280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98F0E3-61B2-3751-B9F3-1656572B5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ACCBDF5-25A0-40AC-8220-DB3F653C53E7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A3B5BCE7-4508-938F-2BDA-28828D0E45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49F7EB94-83B8-DDDE-117D-33820FC76C39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A527986-A226-14E2-D85D-62F02AB4D828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A66831F-0482-9B19-B55D-70936100D1B8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87198329-6A9F-E1E6-6CBE-3884C1CFD35C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DB67FD5-B696-B2C1-6469-A1D4C15F1DF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04F5572-A32A-9B77-FE5F-67F549C1DCB1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A091D15F-944F-F254-3095-DD0E4C2F99F1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041A911-6660-BF29-97C9-7BDABC16985E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CDC235C-A2FC-B68D-EA1A-3972ED1623F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187.16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2496088-1C12-6CCC-578F-C1788065C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6234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663A4-D004-B824-D411-21DD9BC75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A13F41-A547-28E5-DC81-F7A8A1BA02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6A1C3FA-6112-11B0-7B32-69D13574166B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0A313CF1-27FC-0B44-6F3C-446293AD21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D0E7C297-9A34-336A-F7F8-ACC5E9061C6B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423F2CD-705D-9879-EF7F-8EDD33B7E0A5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7F9BFDA3-D08E-CDEB-E80F-EE0E28A4E418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F0E3C64-E774-4AD7-0132-608484AB78F8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2F2D3C11-974A-E027-6FE8-36D9BEE5063D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340894E-8FE9-BC69-796C-65AC4BC9A1E6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0956C1D0-CBF4-A0EA-14FB-43CB24FBA40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ECF2B25-ECD2-527B-95D5-4BCB2AE4BE9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B267E087-CDBF-B370-5992-4E20EF85A6B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187.17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6BAF9DD-D449-C31C-31F4-CB9458882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6600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A3958-1552-1903-3A7B-7B374A7A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F4204CB-69B4-51BC-7CC8-CE35553BAF3C}"/>
              </a:ext>
            </a:extLst>
          </p:cNvPr>
          <p:cNvSpPr/>
          <p:nvPr/>
        </p:nvSpPr>
        <p:spPr>
          <a:xfrm>
            <a:off x="-25633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5793D57-098C-09B5-1E00-DF5A49CE7BE2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96845F42-BF9E-7DB9-E563-6EBBF39D1F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BCB10D5B-454D-548F-8A05-548AB05CB0DA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40F8FE73-752E-32CA-86AC-DAED6E9D9535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EA2AFB4C-0804-9204-D740-DD0B8CB1FA5A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1CB54DC0-13A1-295A-B8FA-2CB1833DD095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2531B8B-BB91-9C15-E33B-8A17709ADEDA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8CE55935-5E8B-53BC-D9BC-8B0BC5D253D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D0AF3584-3B95-0A61-C061-0F9A8BF13B5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D65B997-69A8-C91F-7E92-2D8F3B86C80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1A2A945-A286-D0C2-1A1B-D0AE8B07024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187.17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F7FFF52-6BD3-30B2-C207-A264818AC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899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606D6-E9A4-3998-5FC5-960A1F273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5D91FCB-999F-E9D4-EE11-5EDA6C0D1E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401FF64-6771-3E0E-D300-FD0F216C0B68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38C1480A-8DDB-9598-007C-A455CBE2DC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5150C783-43AB-B7F9-D312-947DA9A6B75F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9BF7FC79-E04E-B1A7-1349-EA571D01CA67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DFD37DC-BEA9-5A4D-46CA-A824517320AC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B9F11144-1E8C-3405-DDB1-07ECFFFF655D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4364890-CE67-DE7F-53F9-D37253460A06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359FAD50-9468-B616-CFC3-B4046E72B61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37C3782A-C6F8-7558-E830-AE566413216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E6DE7F8-0587-F0C4-D994-37A408C67AA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)99.88%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44C4114-EB2D-4DD5-86C6-F599D71CF62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0CF17432-7E3A-410A-2B05-2655F8D88074}"/>
              </a:ext>
            </a:extLst>
          </p:cNvPr>
          <p:cNvSpPr txBox="1"/>
          <p:nvPr/>
        </p:nvSpPr>
        <p:spPr>
          <a:xfrm>
            <a:off x="5463448" y="5603189"/>
            <a:ext cx="433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)0.12%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BBA376E-8405-1C76-A7BE-925931BF3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8045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CEE6C-C911-26E8-8EDC-4DF754412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97AFB15-1DA6-DAEC-4932-10088CC377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BF2C39E-3A7D-32D7-222D-AD32814158A4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099E92BC-7D89-7EBD-532A-C6358AC2CB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DA46E07A-D1FC-8300-342E-F610ACDA693D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2F4397C-1F47-4DB6-A9E2-D2514D5FF724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B6D5BA6-F112-BB9A-81B4-28E3809459CB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85EC59B7-DA29-A0A2-D12B-CF0B255D67AD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2933B28-5FC2-C036-3E61-4E4EB6A9D4D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869ECBD-A61A-20E8-C0B0-8E5CBC0CCB6E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56BD5CA2-AEA4-6577-A230-01DE28CBE32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3C5943E-D810-01B3-F7F4-6F5D11874D4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4B00CEA-2E1B-F92F-E95E-EAE27BE5C76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6B18A7-48C6-A540-4754-CA88B0749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119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79C71-FB5D-F261-8A0A-A91FBD10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7A4CC46-A16C-4D2A-073C-80E5812EC9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149FB63-BDF1-178E-9B65-9C6C1C6EB90C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63C18A98-5A5F-F2E4-88F5-D1D59B87DD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0726144D-2283-B4E0-9E6D-60EE4E63757C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01DF5B7-B752-BFE2-154A-5E9526863651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588BC8E4-9737-0D40-229C-0189C1021E12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ADB4718-4A5A-E54D-E2F6-CAEDDA00D4A9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85853D0-77A7-AED5-9604-3E67ACB5482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9EF9641-244C-CE77-12ED-CDF2E2221F0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7DF03282-DF0C-EF7E-14A8-576EADA8833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3EE2DB5-8955-85E5-6267-0279A7CCD51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606B25E-DAB7-255C-BD31-2E94F5B5BB5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BF201C49-2B74-19BB-73A0-A3660CC26489}"/>
              </a:ext>
            </a:extLst>
          </p:cNvPr>
          <p:cNvSpPr txBox="1"/>
          <p:nvPr/>
        </p:nvSpPr>
        <p:spPr>
          <a:xfrm>
            <a:off x="5463448" y="5603189"/>
            <a:ext cx="433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)0.194%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17DCB13-2922-7CC4-A689-EB7FE6EDF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4349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19CE2-E28F-414B-94F2-68B1B5B5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梯形 10">
            <a:extLst>
              <a:ext uri="{FF2B5EF4-FFF2-40B4-BE49-F238E27FC236}">
                <a16:creationId xmlns:a16="http://schemas.microsoft.com/office/drawing/2014/main" id="{986DBFDE-EB53-FB45-E758-76D827544706}"/>
              </a:ext>
            </a:extLst>
          </p:cNvPr>
          <p:cNvSpPr/>
          <p:nvPr/>
        </p:nvSpPr>
        <p:spPr>
          <a:xfrm rot="5400000">
            <a:off x="637219" y="1262140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CC53A3E-5A22-8B11-F523-D62F224778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A810A56-769B-CE66-7FD0-8A7E8C956D5F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D16F7D3A-8A99-B7D1-C702-67845149F6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29AA9276-1D3F-36FD-DA19-7704E772A41B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1BD46D4-6A77-31A5-3EAA-2EECBD592646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F23BDE7-A0F7-BD33-9E23-796B62798F4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4CA412E-E369-AF94-7C33-F6D37AF1C17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A9D1FE4C-BB04-1EF6-51CA-DAC8C58F556E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141863C2-AD21-8F74-17C3-C1E265B85AB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281280EB-F25A-C798-D225-F3881D8FB7E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4A5449BF-D484-E91C-A7CD-1181FFE9FEA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C016F80-DF1C-95E0-6DBF-D9E46C42146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187.22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74862EB-7C1A-4AAE-FC34-F191643ED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633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4820-535F-E2FB-FB0B-F88778A0B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D93D838-BA0C-EAC1-DA56-2FDDE4C653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82E6699-299E-DBC4-D693-7FDDD39FAEB4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2F20AC02-1F76-5F17-BAF8-BAEFBB750F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7FC06B61-EDE1-33FE-08FD-3C8D46D92D5D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17C1E2A2-EC19-11F4-C0C5-4D760D1F2A2F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910B179-CF4B-DC0F-6C64-9BEFF90EC7A3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01ABD61D-8234-0D0A-8596-5803B1B03C92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4EDA72D-BFC9-9E4F-6263-5A75C841FF0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29370C06-7BCB-4D8A-EA9A-C26EBD334AAE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4616C3FD-5218-DD4B-0242-574DB345B06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33602B3-A407-B636-76C9-4E80D8CE97E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F3B0E110-9113-D79B-6DBB-0AE0C0FFBB5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248319F-A078-A3EC-70E6-5BE9F59E8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992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4633F-7A12-A39B-72A8-919A4AA4E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ACD9D16-371A-4AAB-C5B6-676B3940E6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153A351-0D4A-B54C-ABA9-655CECA1C349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B3833275-5081-1C4A-2589-A0D377DA9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0256B5FF-3F1B-A1BE-4F0E-88C0E6B73BB6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CACF6025-3306-3A06-FB35-60EA6F3AF564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43EB3C2-8231-76D7-38F0-4936717F70A5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59828B2-6E58-2DD1-E3F2-60C0AF97FBEC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E14A78A-B61F-05BC-0B84-A5A718AABD9B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FBCFCD80-0C1A-37EA-32DA-C6ABA7D916D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12C04D1A-D836-0452-94E9-6FF78A80F62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2040867-6929-3E06-6871-2C3F293BF77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)99.51%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BB3AEDF-30FE-6048-2100-83242D606ABE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187.17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45CA7F36-993D-40CA-68D9-EB8CD9ED212D}"/>
              </a:ext>
            </a:extLst>
          </p:cNvPr>
          <p:cNvSpPr txBox="1"/>
          <p:nvPr/>
        </p:nvSpPr>
        <p:spPr>
          <a:xfrm>
            <a:off x="5463448" y="5603189"/>
            <a:ext cx="433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)0.49%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E1FD55-A757-C099-9667-6FB857B8E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01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27FC3-CCBD-5950-6F1F-01F00AA26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D8DCDAE-51A4-5899-60D8-8D4F127B3D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4D0E322B-490E-3790-3126-2A3C85F0F3F0}"/>
              </a:ext>
            </a:extLst>
          </p:cNvPr>
          <p:cNvSpPr/>
          <p:nvPr/>
        </p:nvSpPr>
        <p:spPr>
          <a:xfrm rot="5400000">
            <a:off x="653200" y="830581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EA45D5EF-A9E3-67A5-5063-CDF308AA26DA}"/>
              </a:ext>
            </a:extLst>
          </p:cNvPr>
          <p:cNvSpPr/>
          <p:nvPr/>
        </p:nvSpPr>
        <p:spPr>
          <a:xfrm rot="16200000" flipH="1">
            <a:off x="6686576" y="88671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A089AA89-E1D8-1F88-3A15-CC85F06AD6E4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BA4042E7-1578-A08C-B510-17894D7E9DA5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2E8E3541-54D6-1C33-26F1-D4F932E554A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9669931-CF4F-F42F-E95C-49EE8754B9D7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6EF8115A-D1FF-DBFA-AAAD-B7234D50DFF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95EECFA7-70AB-1587-F6BF-A319A983CC17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C9C1F146-22F5-6749-5A73-8680618CCA30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D78B756-D8CC-2E97-7515-678AA779DF8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06E00F1-CE0F-6CA6-DA1E-6FC9849C116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117407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90ED839-B71F-A1CD-3170-CAFA78F7219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D43F8F13-0B93-85B1-09B4-33E908392B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03" t="25320" r="42186" b="20027"/>
          <a:stretch>
            <a:fillRect/>
          </a:stretch>
        </p:blipFill>
        <p:spPr bwMode="auto">
          <a:xfrm>
            <a:off x="2354888" y="2010604"/>
            <a:ext cx="2383266" cy="4383318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CB08191-93E5-E67B-C9C4-3608544BE9EC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252863B-A12A-BA1F-1008-7A29DDB3EA4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DFD1FC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6B9397F-C1E5-C9BE-A219-E5F8C697DD2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03</a:t>
            </a:r>
            <a:endParaRPr lang="zh-TW" altLang="en-US" sz="9600" dirty="0">
              <a:solidFill>
                <a:srgbClr val="DFD1FC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97BA83E-D290-73BB-EF10-70C98704C9CC}"/>
              </a:ext>
            </a:extLst>
          </p:cNvPr>
          <p:cNvSpPr txBox="1"/>
          <p:nvPr/>
        </p:nvSpPr>
        <p:spPr>
          <a:xfrm>
            <a:off x="4174029" y="1422772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7-9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10062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03C8E-2493-9D9F-C191-73A21116C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CE3F62-A978-ABA6-FBD2-77400DE8C1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F165CD3-8151-5A62-7336-D8590C8B6131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A42F5504-0ADA-718A-1D83-E8BAABB428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F39C27A7-65E6-D53C-BC17-D08363C4B4F7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7B18CB5-176C-A8E0-1FA9-173916FD493A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701B708-51D0-A37E-0B36-1D8E30EAC0A2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86E890D-8D5B-BC06-75F9-3084C3979F9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6D73FF99-55BD-5D71-EE17-0778BED28797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33D266A-6121-6672-6EE5-5ADAAD16BBD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EAAB73BE-B74D-9269-B04E-3887997C029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0CF9A1B-1DA1-EFD9-6869-2F03CCED7C1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)99.59%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2EDAA31-2E08-BFF6-838D-F60E03AB9E5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187.21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7D12C3-7C7D-AA6C-1A52-C702FE2ED49B}"/>
              </a:ext>
            </a:extLst>
          </p:cNvPr>
          <p:cNvSpPr txBox="1"/>
          <p:nvPr/>
        </p:nvSpPr>
        <p:spPr>
          <a:xfrm>
            <a:off x="5463448" y="5603189"/>
            <a:ext cx="433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)0.41%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362F4E-E3C4-177A-899A-3317F5D43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467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D9CD5-0BC2-1EA1-7459-F5945959D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E7B06A1-8694-8908-CA6E-DC94E70971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8C46D86-B552-6C75-C03A-D149BC02F575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70336CF1-E123-371A-1702-28F04053042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BFC321D5-3C3B-97F8-4C7C-67AC00498928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90F5A13-6976-8C2A-94CF-1D2900BABF43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8953070-67F8-663E-79F9-E96E0C0C0B80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89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76105652-A977-C178-4CAE-BA460F33956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2F03D94-6E7F-58B0-6EB0-906E1BD85A4C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9E2C3CCB-BB1B-91AB-C682-2AFE9FEE62F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92B547C4-E79B-B0F8-26EF-7EB10F97CDD1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058D6B9-2CA6-9CD2-04F8-73C97F53CDA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1526B9E2-221A-9F22-DBA9-E4976D54D2A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1F6DE2E6-B189-E263-774F-6E5335104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248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8CC10-66FB-B4D2-777C-741F1A36A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080C86D-43B2-671A-3798-29CBC2FCF9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A081EA1-E672-B763-753E-5CD450324BA4}"/>
              </a:ext>
            </a:extLst>
          </p:cNvPr>
          <p:cNvSpPr/>
          <p:nvPr/>
        </p:nvSpPr>
        <p:spPr>
          <a:xfrm rot="5400000">
            <a:off x="637219" y="874832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EB9EFC3-31DF-26EF-3D0B-CABC4E47660E}"/>
              </a:ext>
            </a:extLst>
          </p:cNvPr>
          <p:cNvSpPr/>
          <p:nvPr/>
        </p:nvSpPr>
        <p:spPr>
          <a:xfrm rot="16200000" flipH="1">
            <a:off x="6686576" y="88671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0EA5C83-24BB-3EA4-D209-4DF6A38A475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8DED11A-AF0E-3226-5D58-E7A77283A5BF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64F00CE4-40CC-DB5B-6608-8F72AEC8CDEC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2E109E6-77A1-3642-F638-A30E99261D9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6FF55D01-BC0A-F785-4F9B-377270185F9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257363CA-7D2A-21D1-FB44-3C822E0E6C64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944F29FE-F2B0-4F41-8980-4FA283BB932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134B5D0-A7D8-C216-CF9F-E86ADD97182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3AF4415-90B2-EF19-063D-A3241EFD94CE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D5783DB-39A9-0A97-B946-3A6C927D6CF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CB08191-93E5-E67B-C9C4-3608544BE9EC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9FF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252863B-A12A-BA1F-1008-7A29DDB3EA4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DFD1FC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DFD1FC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B9397F-C1E5-C9BE-A219-E5F8C697DD2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03</a:t>
            </a:r>
            <a:endParaRPr lang="zh-TW" altLang="en-US" sz="9600" dirty="0">
              <a:solidFill>
                <a:srgbClr val="DFD1FC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97BA83E-D290-73BB-EF10-70C98704C9CC}"/>
              </a:ext>
            </a:extLst>
          </p:cNvPr>
          <p:cNvSpPr txBox="1"/>
          <p:nvPr/>
        </p:nvSpPr>
        <p:spPr>
          <a:xfrm>
            <a:off x="4174029" y="1422772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7-9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DFD1FC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80E1B86-9ACB-FED9-ECFD-53A9027BE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448" t="23254" r="8924" b="19851"/>
          <a:stretch>
            <a:fillRect/>
          </a:stretch>
        </p:blipFill>
        <p:spPr bwMode="auto">
          <a:xfrm rot="-60000">
            <a:off x="2122322" y="2051308"/>
            <a:ext cx="2855663" cy="4398437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FCF78-1F00-EC4E-584B-A46F1F986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1349DDA9-4657-6138-293B-1ABD20DD36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87627" y="4962457"/>
                </a:moveTo>
                <a:lnTo>
                  <a:pt x="8185341" y="4970839"/>
                </a:lnTo>
                <a:cubicBezTo>
                  <a:pt x="8230267" y="4987857"/>
                  <a:pt x="8267669" y="5006780"/>
                  <a:pt x="8297545" y="5027608"/>
                </a:cubicBezTo>
                <a:cubicBezTo>
                  <a:pt x="8327422" y="5048436"/>
                  <a:pt x="8349964" y="5067359"/>
                  <a:pt x="8365173" y="5084377"/>
                </a:cubicBezTo>
                <a:cubicBezTo>
                  <a:pt x="8384807" y="5099167"/>
                  <a:pt x="8405645" y="5105036"/>
                  <a:pt x="8427687" y="5101982"/>
                </a:cubicBezTo>
                <a:cubicBezTo>
                  <a:pt x="8449729" y="5098929"/>
                  <a:pt x="8466727" y="5090570"/>
                  <a:pt x="8478680" y="5076904"/>
                </a:cubicBezTo>
                <a:cubicBezTo>
                  <a:pt x="8490633" y="5063237"/>
                  <a:pt x="8491294" y="5047879"/>
                  <a:pt x="8480661" y="5030830"/>
                </a:cubicBezTo>
                <a:cubicBezTo>
                  <a:pt x="8470029" y="5013780"/>
                  <a:pt x="8441855" y="4998654"/>
                  <a:pt x="8396140" y="4985451"/>
                </a:cubicBezTo>
                <a:cubicBezTo>
                  <a:pt x="8350425" y="4972248"/>
                  <a:pt x="8280921" y="4964584"/>
                  <a:pt x="8187627" y="4962457"/>
                </a:cubicBezTo>
                <a:close/>
                <a:moveTo>
                  <a:pt x="8028369" y="4936513"/>
                </a:moveTo>
                <a:cubicBezTo>
                  <a:pt x="8003874" y="4963804"/>
                  <a:pt x="7969996" y="4992326"/>
                  <a:pt x="7926737" y="5022079"/>
                </a:cubicBezTo>
                <a:cubicBezTo>
                  <a:pt x="7883478" y="5051833"/>
                  <a:pt x="7838361" y="5076917"/>
                  <a:pt x="7791387" y="5097331"/>
                </a:cubicBezTo>
                <a:lnTo>
                  <a:pt x="7793673" y="5104951"/>
                </a:lnTo>
                <a:cubicBezTo>
                  <a:pt x="7852347" y="5098633"/>
                  <a:pt x="7909116" y="5088409"/>
                  <a:pt x="7963980" y="5074281"/>
                </a:cubicBezTo>
                <a:cubicBezTo>
                  <a:pt x="8018844" y="5060152"/>
                  <a:pt x="8064945" y="5043451"/>
                  <a:pt x="8102283" y="5024179"/>
                </a:cubicBezTo>
                <a:cubicBezTo>
                  <a:pt x="8115903" y="5026735"/>
                  <a:pt x="8126762" y="5027148"/>
                  <a:pt x="8134858" y="5025417"/>
                </a:cubicBezTo>
                <a:cubicBezTo>
                  <a:pt x="8142955" y="5023687"/>
                  <a:pt x="8148860" y="5020480"/>
                  <a:pt x="8152575" y="5015797"/>
                </a:cubicBezTo>
                <a:close/>
                <a:moveTo>
                  <a:pt x="10614596" y="4905331"/>
                </a:moveTo>
                <a:lnTo>
                  <a:pt x="10653458" y="4976126"/>
                </a:lnTo>
                <a:cubicBezTo>
                  <a:pt x="10657268" y="4975427"/>
                  <a:pt x="10660697" y="4973776"/>
                  <a:pt x="10663746" y="4971173"/>
                </a:cubicBezTo>
                <a:cubicBezTo>
                  <a:pt x="10666794" y="4968569"/>
                  <a:pt x="10669460" y="4964632"/>
                  <a:pt x="10671746" y="4959362"/>
                </a:cubicBezTo>
                <a:lnTo>
                  <a:pt x="10726610" y="4923548"/>
                </a:lnTo>
                <a:cubicBezTo>
                  <a:pt x="10726992" y="4927728"/>
                  <a:pt x="10727182" y="4931765"/>
                  <a:pt x="10727182" y="4935659"/>
                </a:cubicBezTo>
                <a:cubicBezTo>
                  <a:pt x="10727182" y="4939554"/>
                  <a:pt x="10726992" y="4943400"/>
                  <a:pt x="10726610" y="4947199"/>
                </a:cubicBezTo>
                <a:cubicBezTo>
                  <a:pt x="10731627" y="4952476"/>
                  <a:pt x="10736834" y="4956227"/>
                  <a:pt x="10742232" y="4958452"/>
                </a:cubicBezTo>
                <a:cubicBezTo>
                  <a:pt x="10747629" y="4960678"/>
                  <a:pt x="10752836" y="4961758"/>
                  <a:pt x="10757852" y="4961695"/>
                </a:cubicBezTo>
                <a:cubicBezTo>
                  <a:pt x="10754376" y="4969006"/>
                  <a:pt x="10751042" y="4975364"/>
                  <a:pt x="10747851" y="4980768"/>
                </a:cubicBezTo>
                <a:cubicBezTo>
                  <a:pt x="10744660" y="4986172"/>
                  <a:pt x="10741898" y="4990242"/>
                  <a:pt x="10739564" y="4992975"/>
                </a:cubicBezTo>
                <a:cubicBezTo>
                  <a:pt x="10736882" y="4995598"/>
                  <a:pt x="10733865" y="4997410"/>
                  <a:pt x="10730516" y="4998411"/>
                </a:cubicBezTo>
                <a:cubicBezTo>
                  <a:pt x="10727166" y="4999413"/>
                  <a:pt x="10723578" y="4999890"/>
                  <a:pt x="10719752" y="4999842"/>
                </a:cubicBezTo>
                <a:cubicBezTo>
                  <a:pt x="10715403" y="5000208"/>
                  <a:pt x="10709815" y="5000430"/>
                  <a:pt x="10702988" y="5000509"/>
                </a:cubicBezTo>
                <a:cubicBezTo>
                  <a:pt x="10696162" y="5000589"/>
                  <a:pt x="10689050" y="5000621"/>
                  <a:pt x="10681652" y="5000605"/>
                </a:cubicBezTo>
                <a:lnTo>
                  <a:pt x="10634408" y="5000605"/>
                </a:lnTo>
                <a:cubicBezTo>
                  <a:pt x="10626249" y="5000700"/>
                  <a:pt x="10620851" y="4999746"/>
                  <a:pt x="10618216" y="4997744"/>
                </a:cubicBezTo>
                <a:cubicBezTo>
                  <a:pt x="10615581" y="4995741"/>
                  <a:pt x="10614374" y="4992117"/>
                  <a:pt x="10614596" y="4986872"/>
                </a:cubicBezTo>
                <a:close/>
                <a:moveTo>
                  <a:pt x="10712132" y="4854265"/>
                </a:moveTo>
                <a:cubicBezTo>
                  <a:pt x="10714418" y="4860398"/>
                  <a:pt x="10716514" y="4867198"/>
                  <a:pt x="10718419" y="4874665"/>
                </a:cubicBezTo>
                <a:cubicBezTo>
                  <a:pt x="10720324" y="4882132"/>
                  <a:pt x="10722038" y="4890076"/>
                  <a:pt x="10723562" y="4898496"/>
                </a:cubicBezTo>
                <a:lnTo>
                  <a:pt x="10674794" y="4900777"/>
                </a:lnTo>
                <a:cubicBezTo>
                  <a:pt x="10681684" y="4892741"/>
                  <a:pt x="10688288" y="4884799"/>
                  <a:pt x="10694606" y="4876952"/>
                </a:cubicBezTo>
                <a:cubicBezTo>
                  <a:pt x="10700925" y="4869104"/>
                  <a:pt x="10706767" y="4861542"/>
                  <a:pt x="10712132" y="4854265"/>
                </a:cubicBezTo>
                <a:close/>
                <a:moveTo>
                  <a:pt x="8684450" y="4839775"/>
                </a:moveTo>
                <a:lnTo>
                  <a:pt x="8677592" y="4842823"/>
                </a:lnTo>
                <a:cubicBezTo>
                  <a:pt x="8685816" y="4865905"/>
                  <a:pt x="8692229" y="4890797"/>
                  <a:pt x="8696833" y="4917499"/>
                </a:cubicBezTo>
                <a:cubicBezTo>
                  <a:pt x="8701437" y="4944201"/>
                  <a:pt x="8702897" y="4971379"/>
                  <a:pt x="8701215" y="4999033"/>
                </a:cubicBezTo>
                <a:cubicBezTo>
                  <a:pt x="8723922" y="5020772"/>
                  <a:pt x="8745802" y="5028872"/>
                  <a:pt x="8766854" y="5023334"/>
                </a:cubicBezTo>
                <a:cubicBezTo>
                  <a:pt x="8787906" y="5017795"/>
                  <a:pt x="8802190" y="5004202"/>
                  <a:pt x="8809704" y="4982555"/>
                </a:cubicBezTo>
                <a:cubicBezTo>
                  <a:pt x="8817219" y="4960907"/>
                  <a:pt x="8812024" y="4936789"/>
                  <a:pt x="8794119" y="4910201"/>
                </a:cubicBezTo>
                <a:cubicBezTo>
                  <a:pt x="8776214" y="4883612"/>
                  <a:pt x="8739658" y="4860137"/>
                  <a:pt x="8684450" y="4839775"/>
                </a:cubicBezTo>
                <a:close/>
                <a:moveTo>
                  <a:pt x="9038780" y="4834441"/>
                </a:moveTo>
                <a:cubicBezTo>
                  <a:pt x="9031716" y="4868461"/>
                  <a:pt x="9024128" y="4902529"/>
                  <a:pt x="9016016" y="4936644"/>
                </a:cubicBezTo>
                <a:cubicBezTo>
                  <a:pt x="9007904" y="4970760"/>
                  <a:pt x="9000506" y="4999684"/>
                  <a:pt x="8993822" y="5023417"/>
                </a:cubicBezTo>
                <a:lnTo>
                  <a:pt x="9002204" y="5028751"/>
                </a:lnTo>
                <a:cubicBezTo>
                  <a:pt x="9026525" y="5012432"/>
                  <a:pt x="9051417" y="4993064"/>
                  <a:pt x="9076880" y="4970649"/>
                </a:cubicBezTo>
                <a:cubicBezTo>
                  <a:pt x="9102344" y="4948233"/>
                  <a:pt x="9126474" y="4924675"/>
                  <a:pt x="9149270" y="4899973"/>
                </a:cubicBezTo>
                <a:cubicBezTo>
                  <a:pt x="9158049" y="4900291"/>
                  <a:pt x="9165066" y="4899084"/>
                  <a:pt x="9170321" y="4896354"/>
                </a:cubicBezTo>
                <a:cubicBezTo>
                  <a:pt x="9175575" y="4893623"/>
                  <a:pt x="9178972" y="4889750"/>
                  <a:pt x="9180512" y="4884733"/>
                </a:cubicBezTo>
                <a:close/>
                <a:moveTo>
                  <a:pt x="8206677" y="4820678"/>
                </a:moveTo>
                <a:lnTo>
                  <a:pt x="8304213" y="4820678"/>
                </a:lnTo>
                <a:lnTo>
                  <a:pt x="8304213" y="4906879"/>
                </a:lnTo>
                <a:lnTo>
                  <a:pt x="8206677" y="4906879"/>
                </a:lnTo>
                <a:close/>
                <a:moveTo>
                  <a:pt x="8008557" y="4820678"/>
                </a:moveTo>
                <a:lnTo>
                  <a:pt x="8098473" y="4820678"/>
                </a:lnTo>
                <a:lnTo>
                  <a:pt x="8098473" y="4906879"/>
                </a:lnTo>
                <a:lnTo>
                  <a:pt x="8008557" y="4906879"/>
                </a:lnTo>
                <a:close/>
                <a:moveTo>
                  <a:pt x="10614596" y="4779530"/>
                </a:moveTo>
                <a:lnTo>
                  <a:pt x="10646648" y="4779530"/>
                </a:lnTo>
                <a:lnTo>
                  <a:pt x="10646648" y="4803914"/>
                </a:lnTo>
                <a:lnTo>
                  <a:pt x="10648170" y="4803914"/>
                </a:lnTo>
                <a:cubicBezTo>
                  <a:pt x="10648551" y="4818407"/>
                  <a:pt x="10648551" y="4834378"/>
                  <a:pt x="10648170" y="4851824"/>
                </a:cubicBezTo>
                <a:cubicBezTo>
                  <a:pt x="10647790" y="4869271"/>
                  <a:pt x="10647028" y="4885813"/>
                  <a:pt x="10645885" y="4901450"/>
                </a:cubicBezTo>
                <a:lnTo>
                  <a:pt x="10614596" y="4902295"/>
                </a:lnTo>
                <a:close/>
                <a:moveTo>
                  <a:pt x="8206677" y="4721618"/>
                </a:moveTo>
                <a:lnTo>
                  <a:pt x="8304213" y="4721618"/>
                </a:lnTo>
                <a:lnTo>
                  <a:pt x="8304213" y="4799437"/>
                </a:lnTo>
                <a:lnTo>
                  <a:pt x="8206677" y="4799437"/>
                </a:lnTo>
                <a:close/>
                <a:moveTo>
                  <a:pt x="8008557" y="4721618"/>
                </a:moveTo>
                <a:lnTo>
                  <a:pt x="8098473" y="4721618"/>
                </a:lnTo>
                <a:lnTo>
                  <a:pt x="8098473" y="4799437"/>
                </a:lnTo>
                <a:lnTo>
                  <a:pt x="8008557" y="4799437"/>
                </a:lnTo>
                <a:close/>
                <a:moveTo>
                  <a:pt x="10590165" y="4644656"/>
                </a:moveTo>
                <a:lnTo>
                  <a:pt x="10646648" y="4644656"/>
                </a:lnTo>
                <a:lnTo>
                  <a:pt x="10646648" y="4758289"/>
                </a:lnTo>
                <a:lnTo>
                  <a:pt x="10590165" y="4758289"/>
                </a:lnTo>
                <a:close/>
                <a:moveTo>
                  <a:pt x="10435479" y="4644656"/>
                </a:moveTo>
                <a:lnTo>
                  <a:pt x="10491200" y="4644656"/>
                </a:lnTo>
                <a:lnTo>
                  <a:pt x="10491200" y="4758289"/>
                </a:lnTo>
                <a:lnTo>
                  <a:pt x="10435479" y="4758289"/>
                </a:lnTo>
                <a:close/>
                <a:moveTo>
                  <a:pt x="9712389" y="4556311"/>
                </a:moveTo>
                <a:cubicBezTo>
                  <a:pt x="9726740" y="4584632"/>
                  <a:pt x="9743758" y="4610286"/>
                  <a:pt x="9763442" y="4633273"/>
                </a:cubicBezTo>
                <a:cubicBezTo>
                  <a:pt x="9742440" y="4655800"/>
                  <a:pt x="9718342" y="4676660"/>
                  <a:pt x="9691148" y="4695852"/>
                </a:cubicBezTo>
                <a:cubicBezTo>
                  <a:pt x="9663954" y="4715045"/>
                  <a:pt x="9633950" y="4732286"/>
                  <a:pt x="9601136" y="4747573"/>
                </a:cubicBezTo>
                <a:lnTo>
                  <a:pt x="9601136" y="4637845"/>
                </a:lnTo>
                <a:cubicBezTo>
                  <a:pt x="9640888" y="4617144"/>
                  <a:pt x="9677972" y="4589966"/>
                  <a:pt x="9712389" y="4556311"/>
                </a:cubicBezTo>
                <a:close/>
                <a:moveTo>
                  <a:pt x="8408607" y="4548739"/>
                </a:moveTo>
                <a:lnTo>
                  <a:pt x="8349171" y="4622653"/>
                </a:lnTo>
                <a:lnTo>
                  <a:pt x="7795197" y="4622653"/>
                </a:lnTo>
                <a:lnTo>
                  <a:pt x="7801293" y="4643894"/>
                </a:lnTo>
                <a:lnTo>
                  <a:pt x="8098473" y="4643894"/>
                </a:lnTo>
                <a:lnTo>
                  <a:pt x="8098473" y="4700377"/>
                </a:lnTo>
                <a:lnTo>
                  <a:pt x="8014653" y="4700377"/>
                </a:lnTo>
                <a:lnTo>
                  <a:pt x="7898067" y="4656106"/>
                </a:lnTo>
                <a:lnTo>
                  <a:pt x="7898067" y="4975411"/>
                </a:lnTo>
                <a:lnTo>
                  <a:pt x="7914069" y="4975411"/>
                </a:lnTo>
                <a:cubicBezTo>
                  <a:pt x="7937675" y="4974601"/>
                  <a:pt x="7959043" y="4970121"/>
                  <a:pt x="7978172" y="4961971"/>
                </a:cubicBezTo>
                <a:cubicBezTo>
                  <a:pt x="7997301" y="4953821"/>
                  <a:pt x="8007430" y="4946861"/>
                  <a:pt x="8008557" y="4941091"/>
                </a:cubicBezTo>
                <a:lnTo>
                  <a:pt x="8008557" y="4928120"/>
                </a:lnTo>
                <a:lnTo>
                  <a:pt x="8304213" y="4928120"/>
                </a:lnTo>
                <a:lnTo>
                  <a:pt x="8304213" y="4960168"/>
                </a:lnTo>
                <a:lnTo>
                  <a:pt x="8323263" y="4960168"/>
                </a:lnTo>
                <a:cubicBezTo>
                  <a:pt x="8335671" y="4959975"/>
                  <a:pt x="8348954" y="4958326"/>
                  <a:pt x="8363112" y="4955222"/>
                </a:cubicBezTo>
                <a:cubicBezTo>
                  <a:pt x="8377271" y="4952118"/>
                  <a:pt x="8389481" y="4948717"/>
                  <a:pt x="8399745" y="4945020"/>
                </a:cubicBezTo>
                <a:cubicBezTo>
                  <a:pt x="8410008" y="4941322"/>
                  <a:pt x="8415502" y="4938487"/>
                  <a:pt x="8416226" y="4936513"/>
                </a:cubicBezTo>
                <a:lnTo>
                  <a:pt x="8416226" y="4739165"/>
                </a:lnTo>
                <a:cubicBezTo>
                  <a:pt x="8424164" y="4737544"/>
                  <a:pt x="8430578" y="4735255"/>
                  <a:pt x="8435467" y="4732299"/>
                </a:cubicBezTo>
                <a:cubicBezTo>
                  <a:pt x="8440357" y="4729343"/>
                  <a:pt x="8444103" y="4726291"/>
                  <a:pt x="8446707" y="4723144"/>
                </a:cubicBezTo>
                <a:lnTo>
                  <a:pt x="8345361" y="4646947"/>
                </a:lnTo>
                <a:lnTo>
                  <a:pt x="8296593" y="4700377"/>
                </a:lnTo>
                <a:lnTo>
                  <a:pt x="8206677" y="4700377"/>
                </a:lnTo>
                <a:lnTo>
                  <a:pt x="8206677" y="4643894"/>
                </a:lnTo>
                <a:lnTo>
                  <a:pt x="8495475" y="4643894"/>
                </a:lnTo>
                <a:cubicBezTo>
                  <a:pt x="8501253" y="4643909"/>
                  <a:pt x="8506079" y="4642930"/>
                  <a:pt x="8509953" y="4640954"/>
                </a:cubicBezTo>
                <a:cubicBezTo>
                  <a:pt x="8513826" y="4638979"/>
                  <a:pt x="8516366" y="4635913"/>
                  <a:pt x="8517573" y="4631756"/>
                </a:cubicBezTo>
                <a:cubicBezTo>
                  <a:pt x="8503273" y="4619935"/>
                  <a:pt x="8487760" y="4607680"/>
                  <a:pt x="8471034" y="4594991"/>
                </a:cubicBezTo>
                <a:cubicBezTo>
                  <a:pt x="8454308" y="4582302"/>
                  <a:pt x="8439867" y="4571519"/>
                  <a:pt x="8427713" y="4562641"/>
                </a:cubicBezTo>
                <a:cubicBezTo>
                  <a:pt x="8415559" y="4553763"/>
                  <a:pt x="8409190" y="4549129"/>
                  <a:pt x="8408607" y="4548739"/>
                </a:cubicBezTo>
                <a:close/>
                <a:moveTo>
                  <a:pt x="9751250" y="4511353"/>
                </a:moveTo>
                <a:lnTo>
                  <a:pt x="9838118" y="4511353"/>
                </a:lnTo>
                <a:cubicBezTo>
                  <a:pt x="9833515" y="4524688"/>
                  <a:pt x="9827863" y="4537833"/>
                  <a:pt x="9821164" y="4550787"/>
                </a:cubicBezTo>
                <a:cubicBezTo>
                  <a:pt x="9814465" y="4563741"/>
                  <a:pt x="9806908" y="4576504"/>
                  <a:pt x="9798494" y="4589077"/>
                </a:cubicBezTo>
                <a:cubicBezTo>
                  <a:pt x="9771062" y="4575234"/>
                  <a:pt x="9747440" y="4558724"/>
                  <a:pt x="9727628" y="4539547"/>
                </a:cubicBezTo>
                <a:close/>
                <a:moveTo>
                  <a:pt x="10590165" y="4511306"/>
                </a:moveTo>
                <a:lnTo>
                  <a:pt x="10646648" y="4511306"/>
                </a:lnTo>
                <a:lnTo>
                  <a:pt x="10646648" y="4623415"/>
                </a:lnTo>
                <a:lnTo>
                  <a:pt x="10590165" y="4623415"/>
                </a:lnTo>
                <a:close/>
                <a:moveTo>
                  <a:pt x="10435479" y="4511306"/>
                </a:moveTo>
                <a:lnTo>
                  <a:pt x="10491200" y="4511306"/>
                </a:lnTo>
                <a:lnTo>
                  <a:pt x="10491200" y="4623415"/>
                </a:lnTo>
                <a:lnTo>
                  <a:pt x="10435479" y="4623415"/>
                </a:lnTo>
                <a:close/>
                <a:moveTo>
                  <a:pt x="8103045" y="4494542"/>
                </a:moveTo>
                <a:lnTo>
                  <a:pt x="8199057" y="4494542"/>
                </a:lnTo>
                <a:lnTo>
                  <a:pt x="8199057" y="4548739"/>
                </a:lnTo>
                <a:lnTo>
                  <a:pt x="8103045" y="4548739"/>
                </a:lnTo>
                <a:close/>
                <a:moveTo>
                  <a:pt x="9408350" y="4381813"/>
                </a:moveTo>
                <a:cubicBezTo>
                  <a:pt x="9402885" y="4430210"/>
                  <a:pt x="9395020" y="4478620"/>
                  <a:pt x="9384757" y="4527045"/>
                </a:cubicBezTo>
                <a:cubicBezTo>
                  <a:pt x="9374493" y="4575469"/>
                  <a:pt x="9362621" y="4621566"/>
                  <a:pt x="9349140" y="4665334"/>
                </a:cubicBezTo>
                <a:cubicBezTo>
                  <a:pt x="9335660" y="4709102"/>
                  <a:pt x="9321360" y="4748199"/>
                  <a:pt x="9306242" y="4782625"/>
                </a:cubicBezTo>
                <a:lnTo>
                  <a:pt x="9315386" y="4787959"/>
                </a:lnTo>
                <a:cubicBezTo>
                  <a:pt x="9335198" y="4769544"/>
                  <a:pt x="9353486" y="4749986"/>
                  <a:pt x="9370250" y="4729285"/>
                </a:cubicBezTo>
                <a:lnTo>
                  <a:pt x="9370250" y="5105713"/>
                </a:lnTo>
                <a:lnTo>
                  <a:pt x="9388538" y="5105713"/>
                </a:lnTo>
                <a:cubicBezTo>
                  <a:pt x="9408192" y="5105094"/>
                  <a:pt x="9426226" y="5101760"/>
                  <a:pt x="9442640" y="5095712"/>
                </a:cubicBezTo>
                <a:cubicBezTo>
                  <a:pt x="9459055" y="5089664"/>
                  <a:pt x="9467945" y="5084615"/>
                  <a:pt x="9469310" y="5080567"/>
                </a:cubicBezTo>
                <a:lnTo>
                  <a:pt x="9469310" y="4650799"/>
                </a:lnTo>
                <a:cubicBezTo>
                  <a:pt x="9476804" y="4649307"/>
                  <a:pt x="9482392" y="4647338"/>
                  <a:pt x="9486074" y="4644894"/>
                </a:cubicBezTo>
                <a:cubicBezTo>
                  <a:pt x="9489758" y="4642449"/>
                  <a:pt x="9492298" y="4639337"/>
                  <a:pt x="9493694" y="4635559"/>
                </a:cubicBezTo>
                <a:lnTo>
                  <a:pt x="9442640" y="4616509"/>
                </a:lnTo>
                <a:cubicBezTo>
                  <a:pt x="9456341" y="4590188"/>
                  <a:pt x="9468945" y="4562248"/>
                  <a:pt x="9480455" y="4532689"/>
                </a:cubicBezTo>
                <a:cubicBezTo>
                  <a:pt x="9491964" y="4503130"/>
                  <a:pt x="9502473" y="4472142"/>
                  <a:pt x="9511982" y="4439725"/>
                </a:cubicBezTo>
                <a:cubicBezTo>
                  <a:pt x="9520730" y="4439678"/>
                  <a:pt x="9527619" y="4438249"/>
                  <a:pt x="9532652" y="4435439"/>
                </a:cubicBezTo>
                <a:cubicBezTo>
                  <a:pt x="9537684" y="4432629"/>
                  <a:pt x="9540954" y="4428724"/>
                  <a:pt x="9542462" y="4423723"/>
                </a:cubicBezTo>
                <a:close/>
                <a:moveTo>
                  <a:pt x="7994841" y="4381432"/>
                </a:moveTo>
                <a:lnTo>
                  <a:pt x="7994841" y="4473301"/>
                </a:lnTo>
                <a:lnTo>
                  <a:pt x="7837869" y="4473301"/>
                </a:lnTo>
                <a:lnTo>
                  <a:pt x="7843965" y="4494542"/>
                </a:lnTo>
                <a:lnTo>
                  <a:pt x="7994841" y="4494542"/>
                </a:lnTo>
                <a:lnTo>
                  <a:pt x="7994841" y="4611128"/>
                </a:lnTo>
                <a:lnTo>
                  <a:pt x="8013129" y="4611128"/>
                </a:lnTo>
                <a:cubicBezTo>
                  <a:pt x="8035544" y="4610651"/>
                  <a:pt x="8055864" y="4607984"/>
                  <a:pt x="8074089" y="4603127"/>
                </a:cubicBezTo>
                <a:cubicBezTo>
                  <a:pt x="8092313" y="4598269"/>
                  <a:pt x="8101965" y="4594078"/>
                  <a:pt x="8103045" y="4590554"/>
                </a:cubicBezTo>
                <a:lnTo>
                  <a:pt x="8103045" y="4569980"/>
                </a:lnTo>
                <a:lnTo>
                  <a:pt x="8199057" y="4569980"/>
                </a:lnTo>
                <a:lnTo>
                  <a:pt x="8199057" y="4607318"/>
                </a:lnTo>
                <a:lnTo>
                  <a:pt x="8217345" y="4607318"/>
                </a:lnTo>
                <a:cubicBezTo>
                  <a:pt x="8240189" y="4606841"/>
                  <a:pt x="8260985" y="4604174"/>
                  <a:pt x="8279733" y="4599317"/>
                </a:cubicBezTo>
                <a:cubicBezTo>
                  <a:pt x="8298482" y="4594459"/>
                  <a:pt x="8308420" y="4590268"/>
                  <a:pt x="8309547" y="4586744"/>
                </a:cubicBezTo>
                <a:lnTo>
                  <a:pt x="8309547" y="4494542"/>
                </a:lnTo>
                <a:lnTo>
                  <a:pt x="8471853" y="4494542"/>
                </a:lnTo>
                <a:cubicBezTo>
                  <a:pt x="8477631" y="4494557"/>
                  <a:pt x="8482457" y="4493578"/>
                  <a:pt x="8486331" y="4491602"/>
                </a:cubicBezTo>
                <a:cubicBezTo>
                  <a:pt x="8490204" y="4489627"/>
                  <a:pt x="8492744" y="4486561"/>
                  <a:pt x="8493950" y="4482404"/>
                </a:cubicBezTo>
                <a:cubicBezTo>
                  <a:pt x="8480714" y="4471374"/>
                  <a:pt x="8466378" y="4459907"/>
                  <a:pt x="8450940" y="4448001"/>
                </a:cubicBezTo>
                <a:cubicBezTo>
                  <a:pt x="8435502" y="4436096"/>
                  <a:pt x="8422182" y="4425967"/>
                  <a:pt x="8410977" y="4417615"/>
                </a:cubicBezTo>
                <a:cubicBezTo>
                  <a:pt x="8399773" y="4409263"/>
                  <a:pt x="8393903" y="4404903"/>
                  <a:pt x="8393366" y="4404534"/>
                </a:cubicBezTo>
                <a:lnTo>
                  <a:pt x="8338503" y="4473301"/>
                </a:lnTo>
                <a:lnTo>
                  <a:pt x="8309547" y="4473301"/>
                </a:lnTo>
                <a:lnTo>
                  <a:pt x="8309547" y="4414579"/>
                </a:lnTo>
                <a:cubicBezTo>
                  <a:pt x="8319977" y="4412834"/>
                  <a:pt x="8327120" y="4410043"/>
                  <a:pt x="8330978" y="4406205"/>
                </a:cubicBezTo>
                <a:cubicBezTo>
                  <a:pt x="8334836" y="4402368"/>
                  <a:pt x="8336836" y="4397927"/>
                  <a:pt x="8336979" y="4392883"/>
                </a:cubicBezTo>
                <a:lnTo>
                  <a:pt x="8199057" y="4381432"/>
                </a:lnTo>
                <a:lnTo>
                  <a:pt x="8199057" y="4473301"/>
                </a:lnTo>
                <a:lnTo>
                  <a:pt x="8103045" y="4473301"/>
                </a:lnTo>
                <a:lnTo>
                  <a:pt x="8103045" y="4414579"/>
                </a:lnTo>
                <a:cubicBezTo>
                  <a:pt x="8113459" y="4412834"/>
                  <a:pt x="8120634" y="4410043"/>
                  <a:pt x="8124571" y="4406205"/>
                </a:cubicBezTo>
                <a:cubicBezTo>
                  <a:pt x="8128508" y="4402368"/>
                  <a:pt x="8130731" y="4397927"/>
                  <a:pt x="8131239" y="4392883"/>
                </a:cubicBezTo>
                <a:close/>
                <a:moveTo>
                  <a:pt x="10478224" y="4381099"/>
                </a:moveTo>
                <a:cubicBezTo>
                  <a:pt x="10478224" y="4397212"/>
                  <a:pt x="10477651" y="4415087"/>
                  <a:pt x="10476506" y="4434725"/>
                </a:cubicBezTo>
                <a:cubicBezTo>
                  <a:pt x="10475362" y="4454362"/>
                  <a:pt x="10473644" y="4472809"/>
                  <a:pt x="10471354" y="4490065"/>
                </a:cubicBezTo>
                <a:lnTo>
                  <a:pt x="10440059" y="4490065"/>
                </a:lnTo>
                <a:lnTo>
                  <a:pt x="10332704" y="4448155"/>
                </a:lnTo>
                <a:lnTo>
                  <a:pt x="10332704" y="4490065"/>
                </a:lnTo>
                <a:lnTo>
                  <a:pt x="10332704" y="4593671"/>
                </a:lnTo>
                <a:cubicBezTo>
                  <a:pt x="10320403" y="4578355"/>
                  <a:pt x="10308388" y="4564182"/>
                  <a:pt x="10296658" y="4551154"/>
                </a:cubicBezTo>
                <a:cubicBezTo>
                  <a:pt x="10284929" y="4538125"/>
                  <a:pt x="10278636" y="4531198"/>
                  <a:pt x="10277778" y="4530371"/>
                </a:cubicBezTo>
                <a:lnTo>
                  <a:pt x="10248789" y="4583757"/>
                </a:lnTo>
                <a:lnTo>
                  <a:pt x="10248789" y="4432867"/>
                </a:lnTo>
                <a:cubicBezTo>
                  <a:pt x="10259214" y="4431290"/>
                  <a:pt x="10266398" y="4428649"/>
                  <a:pt x="10270340" y="4424947"/>
                </a:cubicBezTo>
                <a:cubicBezTo>
                  <a:pt x="10274281" y="4421244"/>
                  <a:pt x="10276506" y="4416672"/>
                  <a:pt x="10277015" y="4411231"/>
                </a:cubicBezTo>
                <a:lnTo>
                  <a:pt x="10146014" y="4399720"/>
                </a:lnTo>
                <a:lnTo>
                  <a:pt x="10146014" y="4600507"/>
                </a:lnTo>
                <a:lnTo>
                  <a:pt x="10077434" y="4600507"/>
                </a:lnTo>
                <a:lnTo>
                  <a:pt x="10083530" y="4621843"/>
                </a:lnTo>
                <a:lnTo>
                  <a:pt x="10146014" y="4621843"/>
                </a:lnTo>
                <a:lnTo>
                  <a:pt x="10146014" y="4856539"/>
                </a:lnTo>
                <a:lnTo>
                  <a:pt x="10069814" y="4871017"/>
                </a:lnTo>
                <a:lnTo>
                  <a:pt x="10118582" y="4995223"/>
                </a:lnTo>
                <a:cubicBezTo>
                  <a:pt x="10123615" y="4993953"/>
                  <a:pt x="10128028" y="4991350"/>
                  <a:pt x="10131822" y="4987413"/>
                </a:cubicBezTo>
                <a:cubicBezTo>
                  <a:pt x="10135616" y="4983476"/>
                  <a:pt x="10138315" y="4978967"/>
                  <a:pt x="10139918" y="4973887"/>
                </a:cubicBezTo>
                <a:cubicBezTo>
                  <a:pt x="10189629" y="4940677"/>
                  <a:pt x="10231455" y="4911086"/>
                  <a:pt x="10265395" y="4885114"/>
                </a:cubicBezTo>
                <a:cubicBezTo>
                  <a:pt x="10299336" y="4859143"/>
                  <a:pt x="10326328" y="4837172"/>
                  <a:pt x="10346372" y="4819201"/>
                </a:cubicBezTo>
                <a:lnTo>
                  <a:pt x="10344848" y="4813105"/>
                </a:lnTo>
                <a:lnTo>
                  <a:pt x="10248789" y="4834441"/>
                </a:lnTo>
                <a:lnTo>
                  <a:pt x="10248789" y="4621843"/>
                </a:lnTo>
                <a:lnTo>
                  <a:pt x="10324322" y="4621843"/>
                </a:lnTo>
                <a:lnTo>
                  <a:pt x="10332704" y="4621081"/>
                </a:lnTo>
                <a:lnTo>
                  <a:pt x="10332704" y="4808533"/>
                </a:lnTo>
                <a:lnTo>
                  <a:pt x="10347896" y="4808499"/>
                </a:lnTo>
                <a:cubicBezTo>
                  <a:pt x="10355977" y="4808467"/>
                  <a:pt x="10364010" y="4807768"/>
                  <a:pt x="10371994" y="4806402"/>
                </a:cubicBezTo>
                <a:cubicBezTo>
                  <a:pt x="10379980" y="4805037"/>
                  <a:pt x="10387441" y="4803194"/>
                  <a:pt x="10394378" y="4800875"/>
                </a:cubicBezTo>
                <a:cubicBezTo>
                  <a:pt x="10392483" y="4843796"/>
                  <a:pt x="10385606" y="4883310"/>
                  <a:pt x="10373748" y="4919417"/>
                </a:cubicBezTo>
                <a:cubicBezTo>
                  <a:pt x="10361890" y="4955524"/>
                  <a:pt x="10342708" y="4988365"/>
                  <a:pt x="10316203" y="5017939"/>
                </a:cubicBezTo>
                <a:cubicBezTo>
                  <a:pt x="10289698" y="5047513"/>
                  <a:pt x="10253526" y="5073961"/>
                  <a:pt x="10207689" y="5097284"/>
                </a:cubicBezTo>
                <a:lnTo>
                  <a:pt x="10210736" y="5106428"/>
                </a:lnTo>
                <a:cubicBezTo>
                  <a:pt x="10279354" y="5089677"/>
                  <a:pt x="10334397" y="5066404"/>
                  <a:pt x="10375865" y="5036610"/>
                </a:cubicBezTo>
                <a:cubicBezTo>
                  <a:pt x="10417332" y="5006816"/>
                  <a:pt x="10448048" y="4970497"/>
                  <a:pt x="10468010" y="4927652"/>
                </a:cubicBezTo>
                <a:cubicBezTo>
                  <a:pt x="10487973" y="4884807"/>
                  <a:pt x="10500005" y="4835433"/>
                  <a:pt x="10504106" y="4779530"/>
                </a:cubicBezTo>
                <a:lnTo>
                  <a:pt x="10518584" y="4779530"/>
                </a:lnTo>
                <a:lnTo>
                  <a:pt x="10518584" y="5012023"/>
                </a:lnTo>
                <a:cubicBezTo>
                  <a:pt x="10517616" y="5042661"/>
                  <a:pt x="10523172" y="5063785"/>
                  <a:pt x="10535253" y="5075393"/>
                </a:cubicBezTo>
                <a:cubicBezTo>
                  <a:pt x="10547334" y="5087002"/>
                  <a:pt x="10571750" y="5092520"/>
                  <a:pt x="10608500" y="5091950"/>
                </a:cubicBezTo>
                <a:lnTo>
                  <a:pt x="10669460" y="5091950"/>
                </a:lnTo>
                <a:cubicBezTo>
                  <a:pt x="10723920" y="5092045"/>
                  <a:pt x="10761591" y="5087477"/>
                  <a:pt x="10782474" y="5078248"/>
                </a:cubicBezTo>
                <a:cubicBezTo>
                  <a:pt x="10803358" y="5069018"/>
                  <a:pt x="10813312" y="5054555"/>
                  <a:pt x="10812336" y="5034859"/>
                </a:cubicBezTo>
                <a:cubicBezTo>
                  <a:pt x="10812606" y="5026184"/>
                  <a:pt x="10810542" y="5018604"/>
                  <a:pt x="10806144" y="5012117"/>
                </a:cubicBezTo>
                <a:cubicBezTo>
                  <a:pt x="10801747" y="5005630"/>
                  <a:pt x="10793396" y="4999759"/>
                  <a:pt x="10781094" y="4994506"/>
                </a:cubicBezTo>
                <a:lnTo>
                  <a:pt x="10778799" y="4951816"/>
                </a:lnTo>
                <a:cubicBezTo>
                  <a:pt x="10790003" y="4941484"/>
                  <a:pt x="10792466" y="4926681"/>
                  <a:pt x="10786188" y="4907406"/>
                </a:cubicBezTo>
                <a:cubicBezTo>
                  <a:pt x="10779911" y="4888131"/>
                  <a:pt x="10758273" y="4869143"/>
                  <a:pt x="10721276" y="4850443"/>
                </a:cubicBezTo>
                <a:lnTo>
                  <a:pt x="10713656" y="4852729"/>
                </a:lnTo>
                <a:lnTo>
                  <a:pt x="10719752" y="4844347"/>
                </a:lnTo>
                <a:cubicBezTo>
                  <a:pt x="10728087" y="4844252"/>
                  <a:pt x="10734469" y="4842728"/>
                  <a:pt x="10738898" y="4839775"/>
                </a:cubicBezTo>
                <a:cubicBezTo>
                  <a:pt x="10743327" y="4836822"/>
                  <a:pt x="10746089" y="4833012"/>
                  <a:pt x="10747184" y="4828345"/>
                </a:cubicBezTo>
                <a:lnTo>
                  <a:pt x="10651172" y="4803961"/>
                </a:lnTo>
                <a:lnTo>
                  <a:pt x="10664126" y="4803961"/>
                </a:lnTo>
                <a:cubicBezTo>
                  <a:pt x="10675979" y="4803768"/>
                  <a:pt x="10688506" y="4802122"/>
                  <a:pt x="10701706" y="4799022"/>
                </a:cubicBezTo>
                <a:cubicBezTo>
                  <a:pt x="10714906" y="4795923"/>
                  <a:pt x="10726244" y="4792526"/>
                  <a:pt x="10735719" y="4788834"/>
                </a:cubicBezTo>
                <a:cubicBezTo>
                  <a:pt x="10745194" y="4785142"/>
                  <a:pt x="10750270" y="4782310"/>
                  <a:pt x="10750947" y="4780339"/>
                </a:cubicBezTo>
                <a:lnTo>
                  <a:pt x="10750947" y="4528083"/>
                </a:lnTo>
                <a:cubicBezTo>
                  <a:pt x="10758884" y="4526463"/>
                  <a:pt x="10765298" y="4524175"/>
                  <a:pt x="10770188" y="4521220"/>
                </a:cubicBezTo>
                <a:cubicBezTo>
                  <a:pt x="10775077" y="4518264"/>
                  <a:pt x="10778823" y="4515214"/>
                  <a:pt x="10781427" y="4512068"/>
                </a:cubicBezTo>
                <a:lnTo>
                  <a:pt x="10685474" y="4439011"/>
                </a:lnTo>
                <a:lnTo>
                  <a:pt x="10639016" y="4490065"/>
                </a:lnTo>
                <a:lnTo>
                  <a:pt x="10498052" y="4490065"/>
                </a:lnTo>
                <a:cubicBezTo>
                  <a:pt x="10515482" y="4479159"/>
                  <a:pt x="10532388" y="4467443"/>
                  <a:pt x="10548771" y="4454918"/>
                </a:cubicBezTo>
                <a:cubicBezTo>
                  <a:pt x="10565154" y="4442392"/>
                  <a:pt x="10579207" y="4430486"/>
                  <a:pt x="10590928" y="4419199"/>
                </a:cubicBezTo>
                <a:cubicBezTo>
                  <a:pt x="10599245" y="4418357"/>
                  <a:pt x="10605510" y="4416230"/>
                  <a:pt x="10609724" y="4412817"/>
                </a:cubicBezTo>
                <a:cubicBezTo>
                  <a:pt x="10613938" y="4409404"/>
                  <a:pt x="10616578" y="4405181"/>
                  <a:pt x="10617643" y="4400149"/>
                </a:cubicBezTo>
                <a:close/>
                <a:moveTo>
                  <a:pt x="9697148" y="4380289"/>
                </a:moveTo>
                <a:cubicBezTo>
                  <a:pt x="9687290" y="4425469"/>
                  <a:pt x="9673860" y="4468840"/>
                  <a:pt x="9656858" y="4510401"/>
                </a:cubicBezTo>
                <a:cubicBezTo>
                  <a:pt x="9639856" y="4551961"/>
                  <a:pt x="9621282" y="4588093"/>
                  <a:pt x="9601136" y="4618795"/>
                </a:cubicBezTo>
                <a:lnTo>
                  <a:pt x="9601136" y="4524307"/>
                </a:lnTo>
                <a:cubicBezTo>
                  <a:pt x="9610058" y="4522767"/>
                  <a:pt x="9616218" y="4520323"/>
                  <a:pt x="9619615" y="4516973"/>
                </a:cubicBezTo>
                <a:cubicBezTo>
                  <a:pt x="9623012" y="4513623"/>
                  <a:pt x="9624981" y="4509464"/>
                  <a:pt x="9625520" y="4504495"/>
                </a:cubicBezTo>
                <a:lnTo>
                  <a:pt x="9508172" y="4493827"/>
                </a:lnTo>
                <a:lnTo>
                  <a:pt x="9508172" y="4992937"/>
                </a:lnTo>
                <a:lnTo>
                  <a:pt x="9525698" y="4992937"/>
                </a:lnTo>
                <a:cubicBezTo>
                  <a:pt x="9543844" y="4992302"/>
                  <a:pt x="9560703" y="4988810"/>
                  <a:pt x="9576276" y="4982460"/>
                </a:cubicBezTo>
                <a:cubicBezTo>
                  <a:pt x="9591850" y="4976110"/>
                  <a:pt x="9600136" y="4970712"/>
                  <a:pt x="9601136" y="4966267"/>
                </a:cubicBezTo>
                <a:lnTo>
                  <a:pt x="9601136" y="4853491"/>
                </a:lnTo>
                <a:lnTo>
                  <a:pt x="9601898" y="4855777"/>
                </a:lnTo>
                <a:lnTo>
                  <a:pt x="9698673" y="4855777"/>
                </a:lnTo>
                <a:cubicBezTo>
                  <a:pt x="9682940" y="4896354"/>
                  <a:pt x="9661636" y="4935216"/>
                  <a:pt x="9634760" y="4972363"/>
                </a:cubicBezTo>
                <a:cubicBezTo>
                  <a:pt x="9607884" y="5009511"/>
                  <a:pt x="9576102" y="5041515"/>
                  <a:pt x="9539414" y="5068375"/>
                </a:cubicBezTo>
                <a:lnTo>
                  <a:pt x="9544748" y="5076757"/>
                </a:lnTo>
                <a:cubicBezTo>
                  <a:pt x="9584071" y="5062295"/>
                  <a:pt x="9620488" y="5045690"/>
                  <a:pt x="9654000" y="5026941"/>
                </a:cubicBezTo>
                <a:cubicBezTo>
                  <a:pt x="9687512" y="5008193"/>
                  <a:pt x="9717643" y="4987206"/>
                  <a:pt x="9744392" y="4963981"/>
                </a:cubicBezTo>
                <a:lnTo>
                  <a:pt x="9744392" y="5106475"/>
                </a:lnTo>
                <a:lnTo>
                  <a:pt x="9763442" y="5106475"/>
                </a:lnTo>
                <a:cubicBezTo>
                  <a:pt x="9784763" y="5105824"/>
                  <a:pt x="9804416" y="5102364"/>
                  <a:pt x="9822402" y="5096093"/>
                </a:cubicBezTo>
                <a:cubicBezTo>
                  <a:pt x="9840389" y="5089822"/>
                  <a:pt x="9849946" y="5084647"/>
                  <a:pt x="9851073" y="5080567"/>
                </a:cubicBezTo>
                <a:lnTo>
                  <a:pt x="9851073" y="4858063"/>
                </a:lnTo>
                <a:cubicBezTo>
                  <a:pt x="9862534" y="4905307"/>
                  <a:pt x="9877711" y="4946836"/>
                  <a:pt x="9896602" y="4982650"/>
                </a:cubicBezTo>
                <a:cubicBezTo>
                  <a:pt x="9915494" y="5018464"/>
                  <a:pt x="9940195" y="5048563"/>
                  <a:pt x="9970706" y="5072947"/>
                </a:cubicBezTo>
                <a:cubicBezTo>
                  <a:pt x="9977231" y="5045849"/>
                  <a:pt x="9987042" y="5024036"/>
                  <a:pt x="10000139" y="5007510"/>
                </a:cubicBezTo>
                <a:cubicBezTo>
                  <a:pt x="10013236" y="4990985"/>
                  <a:pt x="10029333" y="4980031"/>
                  <a:pt x="10048431" y="4974649"/>
                </a:cubicBezTo>
                <a:lnTo>
                  <a:pt x="10049955" y="4967029"/>
                </a:lnTo>
                <a:cubicBezTo>
                  <a:pt x="10015982" y="4957060"/>
                  <a:pt x="9982581" y="4942709"/>
                  <a:pt x="9949752" y="4923976"/>
                </a:cubicBezTo>
                <a:cubicBezTo>
                  <a:pt x="9916922" y="4905244"/>
                  <a:pt x="9889617" y="4882511"/>
                  <a:pt x="9867836" y="4855777"/>
                </a:cubicBezTo>
                <a:lnTo>
                  <a:pt x="10015665" y="4855777"/>
                </a:lnTo>
                <a:cubicBezTo>
                  <a:pt x="10021459" y="4855793"/>
                  <a:pt x="10026253" y="4854809"/>
                  <a:pt x="10030047" y="4852824"/>
                </a:cubicBezTo>
                <a:cubicBezTo>
                  <a:pt x="10033842" y="4850840"/>
                  <a:pt x="10036159" y="4847760"/>
                  <a:pt x="10037000" y="4843585"/>
                </a:cubicBezTo>
                <a:cubicBezTo>
                  <a:pt x="10025335" y="4833068"/>
                  <a:pt x="10012598" y="4822099"/>
                  <a:pt x="9998788" y="4810678"/>
                </a:cubicBezTo>
                <a:cubicBezTo>
                  <a:pt x="9984978" y="4799257"/>
                  <a:pt x="9973030" y="4789530"/>
                  <a:pt x="9962946" y="4781496"/>
                </a:cubicBezTo>
                <a:cubicBezTo>
                  <a:pt x="9952860" y="4773462"/>
                  <a:pt x="9947574" y="4769267"/>
                  <a:pt x="9947084" y="4768909"/>
                </a:cubicBezTo>
                <a:lnTo>
                  <a:pt x="9896792" y="4834441"/>
                </a:lnTo>
                <a:lnTo>
                  <a:pt x="9851073" y="4834441"/>
                </a:lnTo>
                <a:lnTo>
                  <a:pt x="9851073" y="4756717"/>
                </a:lnTo>
                <a:cubicBezTo>
                  <a:pt x="9860359" y="4755476"/>
                  <a:pt x="9866741" y="4753123"/>
                  <a:pt x="9870218" y="4749657"/>
                </a:cubicBezTo>
                <a:cubicBezTo>
                  <a:pt x="9873694" y="4746191"/>
                  <a:pt x="9875695" y="4742097"/>
                  <a:pt x="9876218" y="4737374"/>
                </a:cubicBezTo>
                <a:lnTo>
                  <a:pt x="9744392" y="4725883"/>
                </a:lnTo>
                <a:lnTo>
                  <a:pt x="9744392" y="4834441"/>
                </a:lnTo>
                <a:lnTo>
                  <a:pt x="9601136" y="4834441"/>
                </a:lnTo>
                <a:lnTo>
                  <a:pt x="9601136" y="4758241"/>
                </a:lnTo>
                <a:cubicBezTo>
                  <a:pt x="9640427" y="4748599"/>
                  <a:pt x="9677289" y="4736872"/>
                  <a:pt x="9711722" y="4723060"/>
                </a:cubicBezTo>
                <a:cubicBezTo>
                  <a:pt x="9746155" y="4709249"/>
                  <a:pt x="9777873" y="4693250"/>
                  <a:pt x="9806876" y="4675064"/>
                </a:cubicBezTo>
                <a:cubicBezTo>
                  <a:pt x="9828419" y="4692125"/>
                  <a:pt x="9853533" y="4706938"/>
                  <a:pt x="9882219" y="4719502"/>
                </a:cubicBezTo>
                <a:cubicBezTo>
                  <a:pt x="9910905" y="4732066"/>
                  <a:pt x="9944211" y="4742408"/>
                  <a:pt x="9982136" y="4750527"/>
                </a:cubicBezTo>
                <a:cubicBezTo>
                  <a:pt x="9983835" y="4725002"/>
                  <a:pt x="9989582" y="4703909"/>
                  <a:pt x="9999377" y="4687246"/>
                </a:cubicBezTo>
                <a:cubicBezTo>
                  <a:pt x="10009172" y="4670584"/>
                  <a:pt x="10024253" y="4657927"/>
                  <a:pt x="10044620" y="4649275"/>
                </a:cubicBezTo>
                <a:lnTo>
                  <a:pt x="10045382" y="4640893"/>
                </a:lnTo>
                <a:cubicBezTo>
                  <a:pt x="10014140" y="4639036"/>
                  <a:pt x="9984804" y="4636274"/>
                  <a:pt x="9957372" y="4632606"/>
                </a:cubicBezTo>
                <a:cubicBezTo>
                  <a:pt x="9929940" y="4628939"/>
                  <a:pt x="9904412" y="4624082"/>
                  <a:pt x="9880790" y="4618033"/>
                </a:cubicBezTo>
                <a:cubicBezTo>
                  <a:pt x="9912922" y="4586664"/>
                  <a:pt x="9938576" y="4551104"/>
                  <a:pt x="9957752" y="4511353"/>
                </a:cubicBezTo>
                <a:lnTo>
                  <a:pt x="10006520" y="4511353"/>
                </a:lnTo>
                <a:cubicBezTo>
                  <a:pt x="10012315" y="4511369"/>
                  <a:pt x="10017109" y="4510385"/>
                  <a:pt x="10020903" y="4508400"/>
                </a:cubicBezTo>
                <a:cubicBezTo>
                  <a:pt x="10024698" y="4506416"/>
                  <a:pt x="10027015" y="4503336"/>
                  <a:pt x="10027856" y="4499161"/>
                </a:cubicBezTo>
                <a:cubicBezTo>
                  <a:pt x="10015655" y="4488098"/>
                  <a:pt x="10002296" y="4476442"/>
                  <a:pt x="9987781" y="4464194"/>
                </a:cubicBezTo>
                <a:cubicBezTo>
                  <a:pt x="9973265" y="4451945"/>
                  <a:pt x="9960697" y="4441475"/>
                  <a:pt x="9950076" y="4432783"/>
                </a:cubicBezTo>
                <a:cubicBezTo>
                  <a:pt x="9939455" y="4424090"/>
                  <a:pt x="9933886" y="4419546"/>
                  <a:pt x="9933368" y="4419151"/>
                </a:cubicBezTo>
                <a:lnTo>
                  <a:pt x="9880790" y="4490017"/>
                </a:lnTo>
                <a:lnTo>
                  <a:pt x="9766490" y="4490017"/>
                </a:lnTo>
                <a:cubicBezTo>
                  <a:pt x="9777158" y="4474777"/>
                  <a:pt x="9787065" y="4458775"/>
                  <a:pt x="9796208" y="4442011"/>
                </a:cubicBezTo>
                <a:cubicBezTo>
                  <a:pt x="9804987" y="4442329"/>
                  <a:pt x="9812004" y="4441122"/>
                  <a:pt x="9817259" y="4438392"/>
                </a:cubicBezTo>
                <a:cubicBezTo>
                  <a:pt x="9822513" y="4435661"/>
                  <a:pt x="9825911" y="4431788"/>
                  <a:pt x="9827450" y="4426771"/>
                </a:cubicBezTo>
                <a:close/>
                <a:moveTo>
                  <a:pt x="8842946" y="4379527"/>
                </a:moveTo>
                <a:cubicBezTo>
                  <a:pt x="8832843" y="4417420"/>
                  <a:pt x="8812833" y="4458982"/>
                  <a:pt x="8782918" y="4504213"/>
                </a:cubicBezTo>
                <a:cubicBezTo>
                  <a:pt x="8753002" y="4549444"/>
                  <a:pt x="8717414" y="4593489"/>
                  <a:pt x="8676153" y="4636349"/>
                </a:cubicBezTo>
                <a:cubicBezTo>
                  <a:pt x="8634892" y="4679210"/>
                  <a:pt x="8592192" y="4716030"/>
                  <a:pt x="8548053" y="4746811"/>
                </a:cubicBezTo>
                <a:lnTo>
                  <a:pt x="8552625" y="4754431"/>
                </a:lnTo>
                <a:cubicBezTo>
                  <a:pt x="8582470" y="4743303"/>
                  <a:pt x="8612505" y="4729936"/>
                  <a:pt x="8642731" y="4714331"/>
                </a:cubicBezTo>
                <a:cubicBezTo>
                  <a:pt x="8672957" y="4698726"/>
                  <a:pt x="8702612" y="4681359"/>
                  <a:pt x="8731695" y="4662229"/>
                </a:cubicBezTo>
                <a:lnTo>
                  <a:pt x="8737029" y="4681279"/>
                </a:lnTo>
                <a:lnTo>
                  <a:pt x="8848280" y="4681279"/>
                </a:lnTo>
                <a:lnTo>
                  <a:pt x="8848280" y="4790245"/>
                </a:lnTo>
                <a:lnTo>
                  <a:pt x="8608250" y="4790245"/>
                </a:lnTo>
                <a:lnTo>
                  <a:pt x="8614346" y="4811581"/>
                </a:lnTo>
                <a:lnTo>
                  <a:pt x="8848280" y="4811581"/>
                </a:lnTo>
                <a:lnTo>
                  <a:pt x="8848280" y="5055421"/>
                </a:lnTo>
                <a:lnTo>
                  <a:pt x="8569388" y="5055421"/>
                </a:lnTo>
                <a:lnTo>
                  <a:pt x="8575485" y="5076757"/>
                </a:lnTo>
                <a:lnTo>
                  <a:pt x="9246806" y="5076757"/>
                </a:lnTo>
                <a:cubicBezTo>
                  <a:pt x="9252617" y="5076773"/>
                  <a:pt x="9257570" y="5075789"/>
                  <a:pt x="9261666" y="5073804"/>
                </a:cubicBezTo>
                <a:cubicBezTo>
                  <a:pt x="9265761" y="5071820"/>
                  <a:pt x="9268428" y="5068740"/>
                  <a:pt x="9269666" y="5064565"/>
                </a:cubicBezTo>
                <a:cubicBezTo>
                  <a:pt x="9255348" y="5052199"/>
                  <a:pt x="9239704" y="5039255"/>
                  <a:pt x="9222733" y="5025731"/>
                </a:cubicBezTo>
                <a:cubicBezTo>
                  <a:pt x="9205762" y="5012208"/>
                  <a:pt x="9191077" y="5000675"/>
                  <a:pt x="9178678" y="4991131"/>
                </a:cubicBezTo>
                <a:cubicBezTo>
                  <a:pt x="9166279" y="4981587"/>
                  <a:pt x="9159779" y="4976601"/>
                  <a:pt x="9159176" y="4976173"/>
                </a:cubicBezTo>
                <a:lnTo>
                  <a:pt x="9098216" y="5055421"/>
                </a:lnTo>
                <a:lnTo>
                  <a:pt x="8963342" y="5055421"/>
                </a:lnTo>
                <a:lnTo>
                  <a:pt x="8963342" y="4811581"/>
                </a:lnTo>
                <a:lnTo>
                  <a:pt x="9210230" y="4811581"/>
                </a:lnTo>
                <a:cubicBezTo>
                  <a:pt x="9216009" y="4811597"/>
                  <a:pt x="9220835" y="4810613"/>
                  <a:pt x="9224708" y="4808629"/>
                </a:cubicBezTo>
                <a:cubicBezTo>
                  <a:pt x="9228582" y="4806644"/>
                  <a:pt x="9231122" y="4803564"/>
                  <a:pt x="9232328" y="4799389"/>
                </a:cubicBezTo>
                <a:cubicBezTo>
                  <a:pt x="9219332" y="4788067"/>
                  <a:pt x="9205108" y="4776167"/>
                  <a:pt x="9189656" y="4763688"/>
                </a:cubicBezTo>
                <a:cubicBezTo>
                  <a:pt x="9174205" y="4751209"/>
                  <a:pt x="9160827" y="4740551"/>
                  <a:pt x="9149524" y="4731712"/>
                </a:cubicBezTo>
                <a:cubicBezTo>
                  <a:pt x="9138222" y="4722874"/>
                  <a:pt x="9132295" y="4718255"/>
                  <a:pt x="9131744" y="4717855"/>
                </a:cubicBezTo>
                <a:lnTo>
                  <a:pt x="9076880" y="4790245"/>
                </a:lnTo>
                <a:lnTo>
                  <a:pt x="8963342" y="4790245"/>
                </a:lnTo>
                <a:lnTo>
                  <a:pt x="8963342" y="4681279"/>
                </a:lnTo>
                <a:lnTo>
                  <a:pt x="9075356" y="4681279"/>
                </a:lnTo>
                <a:cubicBezTo>
                  <a:pt x="9080770" y="4681295"/>
                  <a:pt x="9085374" y="4680311"/>
                  <a:pt x="9089168" y="4678326"/>
                </a:cubicBezTo>
                <a:cubicBezTo>
                  <a:pt x="9092962" y="4676342"/>
                  <a:pt x="9095470" y="4673262"/>
                  <a:pt x="9096692" y="4669087"/>
                </a:cubicBezTo>
                <a:cubicBezTo>
                  <a:pt x="9084519" y="4658579"/>
                  <a:pt x="9071358" y="4647676"/>
                  <a:pt x="9057210" y="4636378"/>
                </a:cubicBezTo>
                <a:cubicBezTo>
                  <a:pt x="9043061" y="4625079"/>
                  <a:pt x="9030860" y="4615474"/>
                  <a:pt x="9020606" y="4607563"/>
                </a:cubicBezTo>
                <a:cubicBezTo>
                  <a:pt x="9010351" y="4599651"/>
                  <a:pt x="9004980" y="4595521"/>
                  <a:pt x="9004490" y="4595173"/>
                </a:cubicBezTo>
                <a:lnTo>
                  <a:pt x="8953437" y="4659943"/>
                </a:lnTo>
                <a:lnTo>
                  <a:pt x="8735504" y="4659943"/>
                </a:lnTo>
                <a:cubicBezTo>
                  <a:pt x="8781701" y="4629574"/>
                  <a:pt x="8823801" y="4596586"/>
                  <a:pt x="8861806" y="4560979"/>
                </a:cubicBezTo>
                <a:cubicBezTo>
                  <a:pt x="8899811" y="4525371"/>
                  <a:pt x="8930862" y="4488763"/>
                  <a:pt x="8954961" y="4451155"/>
                </a:cubicBezTo>
                <a:cubicBezTo>
                  <a:pt x="8976868" y="4515862"/>
                  <a:pt x="9009824" y="4570281"/>
                  <a:pt x="9053830" y="4614414"/>
                </a:cubicBezTo>
                <a:cubicBezTo>
                  <a:pt x="9097836" y="4658546"/>
                  <a:pt x="9147175" y="4695059"/>
                  <a:pt x="9201848" y="4723951"/>
                </a:cubicBezTo>
                <a:cubicBezTo>
                  <a:pt x="9205801" y="4700488"/>
                  <a:pt x="9215422" y="4677882"/>
                  <a:pt x="9230709" y="4656133"/>
                </a:cubicBezTo>
                <a:cubicBezTo>
                  <a:pt x="9245997" y="4634384"/>
                  <a:pt x="9266094" y="4619398"/>
                  <a:pt x="9291002" y="4611175"/>
                </a:cubicBezTo>
                <a:lnTo>
                  <a:pt x="9291764" y="4598983"/>
                </a:lnTo>
                <a:cubicBezTo>
                  <a:pt x="9255221" y="4591584"/>
                  <a:pt x="9216378" y="4581575"/>
                  <a:pt x="9175235" y="4568955"/>
                </a:cubicBezTo>
                <a:cubicBezTo>
                  <a:pt x="9134092" y="4556335"/>
                  <a:pt x="9095023" y="4539778"/>
                  <a:pt x="9058028" y="4519284"/>
                </a:cubicBezTo>
                <a:cubicBezTo>
                  <a:pt x="9021033" y="4498790"/>
                  <a:pt x="8990488" y="4473032"/>
                  <a:pt x="8966390" y="4442011"/>
                </a:cubicBezTo>
                <a:cubicBezTo>
                  <a:pt x="8980281" y="4440598"/>
                  <a:pt x="8990410" y="4438471"/>
                  <a:pt x="8996775" y="4435629"/>
                </a:cubicBezTo>
                <a:cubicBezTo>
                  <a:pt x="9003141" y="4432788"/>
                  <a:pt x="9006983" y="4428565"/>
                  <a:pt x="9008300" y="4422961"/>
                </a:cubicBezTo>
                <a:close/>
                <a:moveTo>
                  <a:pt x="9326436" y="3653341"/>
                </a:moveTo>
                <a:lnTo>
                  <a:pt x="9408732" y="3911659"/>
                </a:lnTo>
                <a:lnTo>
                  <a:pt x="9246426" y="3911659"/>
                </a:lnTo>
                <a:close/>
                <a:moveTo>
                  <a:pt x="10995596" y="3578665"/>
                </a:moveTo>
                <a:lnTo>
                  <a:pt x="11038268" y="3578665"/>
                </a:lnTo>
                <a:cubicBezTo>
                  <a:pt x="11076829" y="3578808"/>
                  <a:pt x="11106007" y="3588809"/>
                  <a:pt x="11125803" y="3608669"/>
                </a:cubicBezTo>
                <a:cubicBezTo>
                  <a:pt x="11145599" y="3628529"/>
                  <a:pt x="11155537" y="3657389"/>
                  <a:pt x="11155616" y="3695251"/>
                </a:cubicBezTo>
                <a:cubicBezTo>
                  <a:pt x="11156029" y="3730859"/>
                  <a:pt x="11147012" y="3760609"/>
                  <a:pt x="11128566" y="3784500"/>
                </a:cubicBezTo>
                <a:cubicBezTo>
                  <a:pt x="11110118" y="3808392"/>
                  <a:pt x="11079766" y="3820807"/>
                  <a:pt x="11037506" y="3821743"/>
                </a:cubicBezTo>
                <a:lnTo>
                  <a:pt x="10993310" y="3821743"/>
                </a:lnTo>
                <a:cubicBezTo>
                  <a:pt x="10993263" y="3778087"/>
                  <a:pt x="10993358" y="3736240"/>
                  <a:pt x="10993596" y="3696204"/>
                </a:cubicBezTo>
                <a:cubicBezTo>
                  <a:pt x="10993834" y="3656167"/>
                  <a:pt x="10994501" y="3616987"/>
                  <a:pt x="10995596" y="3578665"/>
                </a:cubicBezTo>
                <a:close/>
                <a:moveTo>
                  <a:pt x="10458386" y="3563425"/>
                </a:moveTo>
                <a:cubicBezTo>
                  <a:pt x="10489308" y="3563886"/>
                  <a:pt x="10514671" y="3575749"/>
                  <a:pt x="10534474" y="3599013"/>
                </a:cubicBezTo>
                <a:cubicBezTo>
                  <a:pt x="10554276" y="3622278"/>
                  <a:pt x="10568914" y="3654178"/>
                  <a:pt x="10578387" y="3694715"/>
                </a:cubicBezTo>
                <a:cubicBezTo>
                  <a:pt x="10587860" y="3735251"/>
                  <a:pt x="10592564" y="3781658"/>
                  <a:pt x="10592498" y="3833935"/>
                </a:cubicBezTo>
                <a:cubicBezTo>
                  <a:pt x="10592564" y="3886701"/>
                  <a:pt x="10587860" y="3933400"/>
                  <a:pt x="10578387" y="3974030"/>
                </a:cubicBezTo>
                <a:cubicBezTo>
                  <a:pt x="10568914" y="4014661"/>
                  <a:pt x="10554276" y="4046571"/>
                  <a:pt x="10534474" y="4069760"/>
                </a:cubicBezTo>
                <a:cubicBezTo>
                  <a:pt x="10514671" y="4092949"/>
                  <a:pt x="10489308" y="4104765"/>
                  <a:pt x="10458386" y="4105207"/>
                </a:cubicBezTo>
                <a:cubicBezTo>
                  <a:pt x="10427455" y="4104765"/>
                  <a:pt x="10402027" y="4092949"/>
                  <a:pt x="10382102" y="4069760"/>
                </a:cubicBezTo>
                <a:cubicBezTo>
                  <a:pt x="10362177" y="4046571"/>
                  <a:pt x="10347417" y="4014661"/>
                  <a:pt x="10337821" y="3974030"/>
                </a:cubicBezTo>
                <a:cubicBezTo>
                  <a:pt x="10328226" y="3933400"/>
                  <a:pt x="10323456" y="3886701"/>
                  <a:pt x="10323512" y="3833935"/>
                </a:cubicBezTo>
                <a:cubicBezTo>
                  <a:pt x="10323456" y="3781658"/>
                  <a:pt x="10328226" y="3735251"/>
                  <a:pt x="10337821" y="3694715"/>
                </a:cubicBezTo>
                <a:cubicBezTo>
                  <a:pt x="10347417" y="3654178"/>
                  <a:pt x="10362177" y="3622278"/>
                  <a:pt x="10382102" y="3599013"/>
                </a:cubicBezTo>
                <a:cubicBezTo>
                  <a:pt x="10402027" y="3575749"/>
                  <a:pt x="10427455" y="3563886"/>
                  <a:pt x="10458386" y="3563425"/>
                </a:cubicBezTo>
                <a:close/>
                <a:moveTo>
                  <a:pt x="10795952" y="3549709"/>
                </a:moveTo>
                <a:lnTo>
                  <a:pt x="10795952" y="3575617"/>
                </a:lnTo>
                <a:lnTo>
                  <a:pt x="10864532" y="3581713"/>
                </a:lnTo>
                <a:cubicBezTo>
                  <a:pt x="10865263" y="3620940"/>
                  <a:pt x="10865707" y="3660215"/>
                  <a:pt x="10865866" y="3699537"/>
                </a:cubicBezTo>
                <a:cubicBezTo>
                  <a:pt x="10866025" y="3738860"/>
                  <a:pt x="10866088" y="3778325"/>
                  <a:pt x="10866056" y="3817933"/>
                </a:cubicBezTo>
                <a:lnTo>
                  <a:pt x="10866056" y="3851461"/>
                </a:lnTo>
                <a:cubicBezTo>
                  <a:pt x="10866088" y="3891101"/>
                  <a:pt x="10866025" y="3930503"/>
                  <a:pt x="10865866" y="3969666"/>
                </a:cubicBezTo>
                <a:cubicBezTo>
                  <a:pt x="10865707" y="4008830"/>
                  <a:pt x="10865263" y="4047660"/>
                  <a:pt x="10864532" y="4086157"/>
                </a:cubicBezTo>
                <a:lnTo>
                  <a:pt x="10795952" y="4093015"/>
                </a:lnTo>
                <a:lnTo>
                  <a:pt x="10795952" y="4118923"/>
                </a:lnTo>
                <a:lnTo>
                  <a:pt x="11065700" y="4118923"/>
                </a:lnTo>
                <a:lnTo>
                  <a:pt x="11065700" y="4093015"/>
                </a:lnTo>
                <a:lnTo>
                  <a:pt x="10995596" y="4086157"/>
                </a:lnTo>
                <a:cubicBezTo>
                  <a:pt x="10994501" y="4047311"/>
                  <a:pt x="10993834" y="4008227"/>
                  <a:pt x="10993596" y="3968904"/>
                </a:cubicBezTo>
                <a:cubicBezTo>
                  <a:pt x="10993358" y="3929582"/>
                  <a:pt x="10993263" y="3889926"/>
                  <a:pt x="10993310" y="3849937"/>
                </a:cubicBezTo>
                <a:lnTo>
                  <a:pt x="11029886" y="3849937"/>
                </a:lnTo>
                <a:cubicBezTo>
                  <a:pt x="11058541" y="3849905"/>
                  <a:pt x="11079147" y="3857589"/>
                  <a:pt x="11091704" y="3872988"/>
                </a:cubicBezTo>
                <a:cubicBezTo>
                  <a:pt x="11104261" y="3888386"/>
                  <a:pt x="11112865" y="3911691"/>
                  <a:pt x="11117516" y="3942901"/>
                </a:cubicBezTo>
                <a:lnTo>
                  <a:pt x="11139614" y="4048057"/>
                </a:lnTo>
                <a:cubicBezTo>
                  <a:pt x="11143424" y="4078490"/>
                  <a:pt x="11155045" y="4099921"/>
                  <a:pt x="11174476" y="4112351"/>
                </a:cubicBezTo>
                <a:cubicBezTo>
                  <a:pt x="11193907" y="4124781"/>
                  <a:pt x="11221148" y="4130782"/>
                  <a:pt x="11256200" y="4130353"/>
                </a:cubicBezTo>
                <a:cubicBezTo>
                  <a:pt x="11274695" y="4130353"/>
                  <a:pt x="11290665" y="4129401"/>
                  <a:pt x="11304111" y="4127496"/>
                </a:cubicBezTo>
                <a:cubicBezTo>
                  <a:pt x="11317558" y="4125591"/>
                  <a:pt x="11331813" y="4122733"/>
                  <a:pt x="11346878" y="4118923"/>
                </a:cubicBezTo>
                <a:lnTo>
                  <a:pt x="11346878" y="4093015"/>
                </a:lnTo>
                <a:lnTo>
                  <a:pt x="11279060" y="4088443"/>
                </a:lnTo>
                <a:lnTo>
                  <a:pt x="11255438" y="3963475"/>
                </a:lnTo>
                <a:cubicBezTo>
                  <a:pt x="11250168" y="3925820"/>
                  <a:pt x="11237658" y="3896165"/>
                  <a:pt x="11217910" y="3874512"/>
                </a:cubicBezTo>
                <a:cubicBezTo>
                  <a:pt x="11198162" y="3852858"/>
                  <a:pt x="11163935" y="3838825"/>
                  <a:pt x="11115230" y="3832411"/>
                </a:cubicBezTo>
                <a:cubicBezTo>
                  <a:pt x="11174666" y="3822505"/>
                  <a:pt x="11216767" y="3804789"/>
                  <a:pt x="11241532" y="3779262"/>
                </a:cubicBezTo>
                <a:cubicBezTo>
                  <a:pt x="11266297" y="3753735"/>
                  <a:pt x="11278298" y="3724969"/>
                  <a:pt x="11277536" y="3692965"/>
                </a:cubicBezTo>
                <a:cubicBezTo>
                  <a:pt x="11277267" y="3647325"/>
                  <a:pt x="11259518" y="3612114"/>
                  <a:pt x="11224292" y="3587333"/>
                </a:cubicBezTo>
                <a:cubicBezTo>
                  <a:pt x="11189065" y="3562552"/>
                  <a:pt x="11137979" y="3550011"/>
                  <a:pt x="11071034" y="3549709"/>
                </a:cubicBezTo>
                <a:close/>
                <a:moveTo>
                  <a:pt x="9691052" y="3549709"/>
                </a:moveTo>
                <a:lnTo>
                  <a:pt x="9691052" y="3575617"/>
                </a:lnTo>
                <a:lnTo>
                  <a:pt x="9759632" y="3581713"/>
                </a:lnTo>
                <a:cubicBezTo>
                  <a:pt x="9760363" y="3620940"/>
                  <a:pt x="9760807" y="3660215"/>
                  <a:pt x="9760966" y="3699537"/>
                </a:cubicBezTo>
                <a:cubicBezTo>
                  <a:pt x="9761125" y="3738860"/>
                  <a:pt x="9761188" y="3778325"/>
                  <a:pt x="9761156" y="3817933"/>
                </a:cubicBezTo>
                <a:lnTo>
                  <a:pt x="9761156" y="3872035"/>
                </a:lnTo>
                <a:cubicBezTo>
                  <a:pt x="9761188" y="3902864"/>
                  <a:pt x="9761125" y="3936646"/>
                  <a:pt x="9760966" y="3973381"/>
                </a:cubicBezTo>
                <a:cubicBezTo>
                  <a:pt x="9760807" y="4010116"/>
                  <a:pt x="9760363" y="4047708"/>
                  <a:pt x="9759632" y="4086157"/>
                </a:cubicBezTo>
                <a:lnTo>
                  <a:pt x="9691814" y="4093015"/>
                </a:lnTo>
                <a:lnTo>
                  <a:pt x="9691052" y="4118923"/>
                </a:lnTo>
                <a:lnTo>
                  <a:pt x="10131488" y="4118923"/>
                </a:lnTo>
                <a:lnTo>
                  <a:pt x="10129964" y="3948235"/>
                </a:lnTo>
                <a:lnTo>
                  <a:pt x="10088054" y="3948235"/>
                </a:lnTo>
                <a:lnTo>
                  <a:pt x="10050716" y="4089205"/>
                </a:lnTo>
                <a:lnTo>
                  <a:pt x="9892220" y="4089205"/>
                </a:lnTo>
                <a:cubicBezTo>
                  <a:pt x="9891490" y="4049502"/>
                  <a:pt x="9891046" y="4010037"/>
                  <a:pt x="9890887" y="3970809"/>
                </a:cubicBezTo>
                <a:cubicBezTo>
                  <a:pt x="9890728" y="3931582"/>
                  <a:pt x="9890665" y="3893070"/>
                  <a:pt x="9890696" y="3855271"/>
                </a:cubicBezTo>
                <a:lnTo>
                  <a:pt x="9890696" y="3805741"/>
                </a:lnTo>
                <a:cubicBezTo>
                  <a:pt x="9890665" y="3771245"/>
                  <a:pt x="9890728" y="3735082"/>
                  <a:pt x="9890887" y="3697251"/>
                </a:cubicBezTo>
                <a:cubicBezTo>
                  <a:pt x="9891046" y="3659421"/>
                  <a:pt x="9891490" y="3621162"/>
                  <a:pt x="9892220" y="3582475"/>
                </a:cubicBezTo>
                <a:lnTo>
                  <a:pt x="9966896" y="3575617"/>
                </a:lnTo>
                <a:lnTo>
                  <a:pt x="9966896" y="3549709"/>
                </a:lnTo>
                <a:close/>
                <a:moveTo>
                  <a:pt x="8556435" y="3549709"/>
                </a:moveTo>
                <a:lnTo>
                  <a:pt x="8553386" y="3714301"/>
                </a:lnTo>
                <a:lnTo>
                  <a:pt x="8598345" y="3714301"/>
                </a:lnTo>
                <a:lnTo>
                  <a:pt x="8636444" y="3579427"/>
                </a:lnTo>
                <a:lnTo>
                  <a:pt x="8741601" y="3579427"/>
                </a:lnTo>
                <a:cubicBezTo>
                  <a:pt x="8742331" y="3619035"/>
                  <a:pt x="8742775" y="3658691"/>
                  <a:pt x="8742934" y="3698394"/>
                </a:cubicBezTo>
                <a:cubicBezTo>
                  <a:pt x="8743093" y="3738098"/>
                  <a:pt x="8743156" y="3777944"/>
                  <a:pt x="8743125" y="3817933"/>
                </a:cubicBezTo>
                <a:lnTo>
                  <a:pt x="8743125" y="3851461"/>
                </a:lnTo>
                <a:cubicBezTo>
                  <a:pt x="8743156" y="3891117"/>
                  <a:pt x="8743093" y="3930487"/>
                  <a:pt x="8742934" y="3969571"/>
                </a:cubicBezTo>
                <a:cubicBezTo>
                  <a:pt x="8742775" y="4008655"/>
                  <a:pt x="8742331" y="4047263"/>
                  <a:pt x="8741601" y="4085395"/>
                </a:cubicBezTo>
                <a:lnTo>
                  <a:pt x="8664638" y="4093015"/>
                </a:lnTo>
                <a:lnTo>
                  <a:pt x="8664638" y="4118923"/>
                </a:lnTo>
                <a:lnTo>
                  <a:pt x="8951912" y="4118923"/>
                </a:lnTo>
                <a:lnTo>
                  <a:pt x="8951912" y="4093015"/>
                </a:lnTo>
                <a:lnTo>
                  <a:pt x="8874188" y="4085395"/>
                </a:lnTo>
                <a:cubicBezTo>
                  <a:pt x="8873458" y="4046470"/>
                  <a:pt x="8873014" y="4007354"/>
                  <a:pt x="8872855" y="3968047"/>
                </a:cubicBezTo>
                <a:cubicBezTo>
                  <a:pt x="8872696" y="3928741"/>
                  <a:pt x="8872633" y="3889625"/>
                  <a:pt x="8872665" y="3850699"/>
                </a:cubicBezTo>
                <a:lnTo>
                  <a:pt x="8872665" y="3817933"/>
                </a:lnTo>
                <a:cubicBezTo>
                  <a:pt x="8872633" y="3777563"/>
                  <a:pt x="8872696" y="3737526"/>
                  <a:pt x="8872855" y="3697823"/>
                </a:cubicBezTo>
                <a:cubicBezTo>
                  <a:pt x="8873014" y="3658120"/>
                  <a:pt x="8873458" y="3618654"/>
                  <a:pt x="8874188" y="3579427"/>
                </a:cubicBezTo>
                <a:lnTo>
                  <a:pt x="8979345" y="3579427"/>
                </a:lnTo>
                <a:lnTo>
                  <a:pt x="9018207" y="3714301"/>
                </a:lnTo>
                <a:lnTo>
                  <a:pt x="9062402" y="3714301"/>
                </a:lnTo>
                <a:lnTo>
                  <a:pt x="9059354" y="3549709"/>
                </a:lnTo>
                <a:close/>
                <a:moveTo>
                  <a:pt x="8052753" y="3549709"/>
                </a:moveTo>
                <a:lnTo>
                  <a:pt x="8052753" y="3575617"/>
                </a:lnTo>
                <a:lnTo>
                  <a:pt x="8121333" y="3581713"/>
                </a:lnTo>
                <a:cubicBezTo>
                  <a:pt x="8122063" y="3620940"/>
                  <a:pt x="8122508" y="3660215"/>
                  <a:pt x="8122666" y="3699537"/>
                </a:cubicBezTo>
                <a:cubicBezTo>
                  <a:pt x="8122825" y="3738860"/>
                  <a:pt x="8122888" y="3778325"/>
                  <a:pt x="8122857" y="3817933"/>
                </a:cubicBezTo>
                <a:lnTo>
                  <a:pt x="8122857" y="3851461"/>
                </a:lnTo>
                <a:cubicBezTo>
                  <a:pt x="8122888" y="3891101"/>
                  <a:pt x="8122825" y="3930503"/>
                  <a:pt x="8122666" y="3969666"/>
                </a:cubicBezTo>
                <a:cubicBezTo>
                  <a:pt x="8122508" y="4008830"/>
                  <a:pt x="8122063" y="4047660"/>
                  <a:pt x="8121333" y="4086157"/>
                </a:cubicBezTo>
                <a:lnTo>
                  <a:pt x="8052753" y="4093015"/>
                </a:lnTo>
                <a:lnTo>
                  <a:pt x="8052753" y="4118923"/>
                </a:lnTo>
                <a:lnTo>
                  <a:pt x="8504618" y="4118923"/>
                </a:lnTo>
                <a:lnTo>
                  <a:pt x="8503094" y="3961189"/>
                </a:lnTo>
                <a:lnTo>
                  <a:pt x="8460423" y="3961189"/>
                </a:lnTo>
                <a:lnTo>
                  <a:pt x="8425371" y="4089205"/>
                </a:lnTo>
                <a:lnTo>
                  <a:pt x="8253921" y="4089205"/>
                </a:lnTo>
                <a:cubicBezTo>
                  <a:pt x="8253190" y="4049629"/>
                  <a:pt x="8252746" y="4009529"/>
                  <a:pt x="8252587" y="3968904"/>
                </a:cubicBezTo>
                <a:cubicBezTo>
                  <a:pt x="8252428" y="3928280"/>
                  <a:pt x="8252365" y="3886847"/>
                  <a:pt x="8252397" y="3844603"/>
                </a:cubicBezTo>
                <a:lnTo>
                  <a:pt x="8252397" y="3842317"/>
                </a:lnTo>
                <a:lnTo>
                  <a:pt x="8356791" y="3842317"/>
                </a:lnTo>
                <a:lnTo>
                  <a:pt x="8367459" y="3918517"/>
                </a:lnTo>
                <a:lnTo>
                  <a:pt x="8405558" y="3918517"/>
                </a:lnTo>
                <a:lnTo>
                  <a:pt x="8405558" y="3734113"/>
                </a:lnTo>
                <a:lnTo>
                  <a:pt x="8367459" y="3734113"/>
                </a:lnTo>
                <a:lnTo>
                  <a:pt x="8356029" y="3814885"/>
                </a:lnTo>
                <a:lnTo>
                  <a:pt x="8252397" y="3814885"/>
                </a:lnTo>
                <a:cubicBezTo>
                  <a:pt x="8252365" y="3774499"/>
                  <a:pt x="8252428" y="3734685"/>
                  <a:pt x="8252587" y="3695442"/>
                </a:cubicBezTo>
                <a:cubicBezTo>
                  <a:pt x="8252746" y="3656199"/>
                  <a:pt x="8253190" y="3617527"/>
                  <a:pt x="8253921" y="3579427"/>
                </a:cubicBezTo>
                <a:lnTo>
                  <a:pt x="8410131" y="3579427"/>
                </a:lnTo>
                <a:lnTo>
                  <a:pt x="8443658" y="3701347"/>
                </a:lnTo>
                <a:lnTo>
                  <a:pt x="8487854" y="3701347"/>
                </a:lnTo>
                <a:lnTo>
                  <a:pt x="8488616" y="3549709"/>
                </a:lnTo>
                <a:close/>
                <a:moveTo>
                  <a:pt x="7280466" y="3549709"/>
                </a:moveTo>
                <a:lnTo>
                  <a:pt x="7280466" y="3575617"/>
                </a:lnTo>
                <a:lnTo>
                  <a:pt x="7354380" y="3583235"/>
                </a:lnTo>
                <a:lnTo>
                  <a:pt x="7351332" y="4081972"/>
                </a:lnTo>
                <a:lnTo>
                  <a:pt x="7268274" y="4092679"/>
                </a:lnTo>
                <a:lnTo>
                  <a:pt x="7268274" y="4118923"/>
                </a:lnTo>
                <a:lnTo>
                  <a:pt x="7474776" y="4118923"/>
                </a:lnTo>
                <a:lnTo>
                  <a:pt x="7474776" y="4092679"/>
                </a:lnTo>
                <a:lnTo>
                  <a:pt x="7388670" y="4081210"/>
                </a:lnTo>
                <a:lnTo>
                  <a:pt x="7388670" y="3855065"/>
                </a:lnTo>
                <a:lnTo>
                  <a:pt x="7385622" y="3626636"/>
                </a:lnTo>
                <a:lnTo>
                  <a:pt x="7572899" y="4118923"/>
                </a:lnTo>
                <a:lnTo>
                  <a:pt x="7612486" y="4118923"/>
                </a:lnTo>
                <a:lnTo>
                  <a:pt x="7794438" y="3626636"/>
                </a:lnTo>
                <a:lnTo>
                  <a:pt x="7792148" y="3869533"/>
                </a:lnTo>
                <a:cubicBezTo>
                  <a:pt x="7791712" y="3900672"/>
                  <a:pt x="7791537" y="3934714"/>
                  <a:pt x="7791625" y="3971659"/>
                </a:cubicBezTo>
                <a:cubicBezTo>
                  <a:pt x="7791712" y="4008605"/>
                  <a:pt x="7791252" y="4046644"/>
                  <a:pt x="7790244" y="4085779"/>
                </a:cubicBezTo>
                <a:lnTo>
                  <a:pt x="7723188" y="4092679"/>
                </a:lnTo>
                <a:lnTo>
                  <a:pt x="7723188" y="4118923"/>
                </a:lnTo>
                <a:lnTo>
                  <a:pt x="7789103" y="4118923"/>
                </a:lnTo>
                <a:lnTo>
                  <a:pt x="7991412" y="4118923"/>
                </a:lnTo>
                <a:lnTo>
                  <a:pt x="7991412" y="4092679"/>
                </a:lnTo>
                <a:lnTo>
                  <a:pt x="7922832" y="4085779"/>
                </a:lnTo>
                <a:cubicBezTo>
                  <a:pt x="7921736" y="4047311"/>
                  <a:pt x="7921070" y="4008509"/>
                  <a:pt x="7920831" y="3969375"/>
                </a:cubicBezTo>
                <a:cubicBezTo>
                  <a:pt x="7920593" y="3930241"/>
                  <a:pt x="7920498" y="3890868"/>
                  <a:pt x="7920546" y="3851258"/>
                </a:cubicBezTo>
                <a:lnTo>
                  <a:pt x="7920546" y="3817755"/>
                </a:lnTo>
                <a:cubicBezTo>
                  <a:pt x="7920498" y="3778177"/>
                  <a:pt x="7920593" y="3738741"/>
                  <a:pt x="7920831" y="3699448"/>
                </a:cubicBezTo>
                <a:cubicBezTo>
                  <a:pt x="7921070" y="3660155"/>
                  <a:pt x="7921736" y="3620910"/>
                  <a:pt x="7922832" y="3581712"/>
                </a:cubicBezTo>
                <a:lnTo>
                  <a:pt x="7989126" y="3575617"/>
                </a:lnTo>
                <a:lnTo>
                  <a:pt x="7989126" y="3549709"/>
                </a:lnTo>
                <a:lnTo>
                  <a:pt x="7789864" y="3549709"/>
                </a:lnTo>
                <a:lnTo>
                  <a:pt x="7639131" y="3953290"/>
                </a:lnTo>
                <a:lnTo>
                  <a:pt x="7488397" y="3549709"/>
                </a:lnTo>
                <a:close/>
                <a:moveTo>
                  <a:pt x="9332532" y="3547423"/>
                </a:moveTo>
                <a:lnTo>
                  <a:pt x="9153462" y="4083109"/>
                </a:lnTo>
                <a:lnTo>
                  <a:pt x="9089453" y="4093015"/>
                </a:lnTo>
                <a:lnTo>
                  <a:pt x="9089453" y="4118923"/>
                </a:lnTo>
                <a:lnTo>
                  <a:pt x="9263190" y="4118923"/>
                </a:lnTo>
                <a:lnTo>
                  <a:pt x="9263190" y="4093015"/>
                </a:lnTo>
                <a:lnTo>
                  <a:pt x="9193086" y="4083109"/>
                </a:lnTo>
                <a:lnTo>
                  <a:pt x="9238044" y="3938329"/>
                </a:lnTo>
                <a:lnTo>
                  <a:pt x="9417876" y="3938329"/>
                </a:lnTo>
                <a:lnTo>
                  <a:pt x="9463596" y="4083871"/>
                </a:lnTo>
                <a:lnTo>
                  <a:pt x="9389682" y="4092253"/>
                </a:lnTo>
                <a:lnTo>
                  <a:pt x="9389682" y="4118923"/>
                </a:lnTo>
                <a:lnTo>
                  <a:pt x="9649524" y="4118923"/>
                </a:lnTo>
                <a:lnTo>
                  <a:pt x="9649524" y="4092253"/>
                </a:lnTo>
                <a:lnTo>
                  <a:pt x="9596184" y="4086919"/>
                </a:lnTo>
                <a:lnTo>
                  <a:pt x="9411780" y="3547423"/>
                </a:lnTo>
                <a:close/>
                <a:moveTo>
                  <a:pt x="10458386" y="3534469"/>
                </a:moveTo>
                <a:cubicBezTo>
                  <a:pt x="10409948" y="3534526"/>
                  <a:pt x="10365347" y="3545843"/>
                  <a:pt x="10324585" y="3568420"/>
                </a:cubicBezTo>
                <a:cubicBezTo>
                  <a:pt x="10283823" y="3590998"/>
                  <a:pt x="10251019" y="3624498"/>
                  <a:pt x="10226174" y="3668920"/>
                </a:cubicBezTo>
                <a:cubicBezTo>
                  <a:pt x="10201329" y="3713342"/>
                  <a:pt x="10188563" y="3768347"/>
                  <a:pt x="10187876" y="3833935"/>
                </a:cubicBezTo>
                <a:cubicBezTo>
                  <a:pt x="10188563" y="3900253"/>
                  <a:pt x="10201329" y="3955662"/>
                  <a:pt x="10226174" y="4000164"/>
                </a:cubicBezTo>
                <a:cubicBezTo>
                  <a:pt x="10251019" y="4044666"/>
                  <a:pt x="10283823" y="4078118"/>
                  <a:pt x="10324585" y="4100522"/>
                </a:cubicBezTo>
                <a:cubicBezTo>
                  <a:pt x="10365347" y="4122926"/>
                  <a:pt x="10409948" y="4134140"/>
                  <a:pt x="10458386" y="4134163"/>
                </a:cubicBezTo>
                <a:cubicBezTo>
                  <a:pt x="10507056" y="4134126"/>
                  <a:pt x="10551703" y="4122855"/>
                  <a:pt x="10592329" y="4100353"/>
                </a:cubicBezTo>
                <a:cubicBezTo>
                  <a:pt x="10632955" y="4077850"/>
                  <a:pt x="10665580" y="4044341"/>
                  <a:pt x="10690204" y="3999825"/>
                </a:cubicBezTo>
                <a:cubicBezTo>
                  <a:pt x="10714828" y="3955310"/>
                  <a:pt x="10727471" y="3900013"/>
                  <a:pt x="10728134" y="3833935"/>
                </a:cubicBezTo>
                <a:cubicBezTo>
                  <a:pt x="10727457" y="3768107"/>
                  <a:pt x="10714757" y="3712989"/>
                  <a:pt x="10690034" y="3668581"/>
                </a:cubicBezTo>
                <a:cubicBezTo>
                  <a:pt x="10665312" y="3624173"/>
                  <a:pt x="10632630" y="3590730"/>
                  <a:pt x="10591990" y="3568251"/>
                </a:cubicBezTo>
                <a:cubicBezTo>
                  <a:pt x="10551350" y="3545772"/>
                  <a:pt x="10506816" y="3534511"/>
                  <a:pt x="10458386" y="3534469"/>
                </a:cubicBezTo>
                <a:close/>
                <a:moveTo>
                  <a:pt x="5674176" y="2534748"/>
                </a:moveTo>
                <a:lnTo>
                  <a:pt x="5674176" y="3644088"/>
                </a:lnTo>
                <a:lnTo>
                  <a:pt x="4731461" y="3644088"/>
                </a:ln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8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1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674176" y="1477630"/>
                </a:moveTo>
                <a:lnTo>
                  <a:pt x="3890034" y="3598403"/>
                </a:lnTo>
                <a:lnTo>
                  <a:pt x="3890034" y="4403912"/>
                </a:lnTo>
                <a:lnTo>
                  <a:pt x="5674176" y="4403912"/>
                </a:lnTo>
                <a:lnTo>
                  <a:pt x="5674176" y="5062746"/>
                </a:lnTo>
                <a:lnTo>
                  <a:pt x="6527776" y="5062746"/>
                </a:lnTo>
                <a:lnTo>
                  <a:pt x="6527776" y="4403912"/>
                </a:lnTo>
                <a:lnTo>
                  <a:pt x="6970204" y="4403912"/>
                </a:lnTo>
                <a:lnTo>
                  <a:pt x="6970204" y="3644088"/>
                </a:lnTo>
                <a:lnTo>
                  <a:pt x="6527776" y="3644088"/>
                </a:lnTo>
                <a:lnTo>
                  <a:pt x="6527776" y="1477630"/>
                </a:ln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1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6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935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2DB8F-2E25-86C8-5EFE-FF281139B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D75510E-23F3-A6C4-87DD-4D2B8DC7C545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5345C13-E8D4-6C4A-9CE6-E9F3C0F01F7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C8C345A3-A26C-4FEF-26CF-479B3011163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DE8D15A-44DA-AF3A-72B9-B67C088A96AD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C1B8EA3-5C77-500A-FF1F-933273F6C63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8ADC3812-EBD9-D5C0-8DF6-F2639B6C3CA5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00B36A8-FA58-19D1-5ACA-7EE692A46311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CA6C5373-822B-4DBD-5A6D-C028A1B1756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3068215F-81D0-B504-D9E6-7378080453CA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4F9973DD-08FE-0BA0-0855-B397C6BE411F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10184E5-338E-7E68-FB9E-3628B561588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0A77673-F81B-346D-1FDA-7919F794AF49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117417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8F92CD4-0A6F-2FD8-8E04-F186214A86A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0B6657-03C7-5A4E-CD8B-3AAA1322E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9" t="25825" r="67428" b="16058"/>
          <a:stretch>
            <a:fillRect/>
          </a:stretch>
        </p:blipFill>
        <p:spPr bwMode="auto">
          <a:xfrm>
            <a:off x="1964591" y="1924137"/>
            <a:ext cx="3199080" cy="460041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410D498-DEFF-5F8D-2ADB-4FC87B9A7106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068CF08-998A-7CDB-BE87-B0A323F7F56B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BF1B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EC94064-BF0C-F5B8-16E1-B582C2E8006F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04</a:t>
            </a:r>
            <a:endParaRPr lang="zh-TW" altLang="en-US" sz="9600" dirty="0">
              <a:solidFill>
                <a:srgbClr val="FBF1B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B9249F6-8AF5-7EFA-4790-B8ED9AF372AC}"/>
              </a:ext>
            </a:extLst>
          </p:cNvPr>
          <p:cNvSpPr txBox="1"/>
          <p:nvPr/>
        </p:nvSpPr>
        <p:spPr>
          <a:xfrm>
            <a:off x="4170667" y="1422772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10-12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095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A00C7-AD6B-1985-2298-D5F1F4352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CD05EEF-2DB0-4B32-3485-317CD4EE9502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E68A553-89C3-FD8E-F92A-681EF65C093B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1D11FB50-EEBF-C059-1636-A6DD4F973000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E1D588E-0399-01F5-DA25-DEB2E67358A4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FBBC460D-49A7-3E5E-548B-17F19EB71319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DF8DFB79-EA8F-18FE-84A0-AC6A01F065C5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AFBCFC0D-312C-B372-63CC-94FDE4E7EE63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1DDA57E2-F3E7-FC4A-BA39-4E9F80F68B0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9323D085-D285-4221-398C-D5E7EE124266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5D41667D-9FAA-91AD-CB66-AD574C871B9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FBDB90F-289F-959F-D8C4-B0161E5C954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57BC7E5-765F-B785-1630-01569BB227A3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2AF5673-4019-7C6E-2885-B928B56E2D2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D9691702-C970-D88F-2003-FA4939A6B2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0" t="28059" r="40802" b="15989"/>
          <a:stretch>
            <a:fillRect/>
          </a:stretch>
        </p:blipFill>
        <p:spPr bwMode="auto">
          <a:xfrm>
            <a:off x="2615612" y="2249702"/>
            <a:ext cx="2164723" cy="422811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410D498-DEFF-5F8D-2ADB-4FC87B9A7106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068CF08-998A-7CDB-BE87-B0A323F7F56B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BF1B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EC94064-BF0C-F5B8-16E1-B582C2E8006F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04</a:t>
            </a:r>
            <a:endParaRPr lang="zh-TW" altLang="en-US" sz="9600" dirty="0">
              <a:solidFill>
                <a:srgbClr val="FBF1B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B9249F6-8AF5-7EFA-4790-B8ED9AF372AC}"/>
              </a:ext>
            </a:extLst>
          </p:cNvPr>
          <p:cNvSpPr txBox="1"/>
          <p:nvPr/>
        </p:nvSpPr>
        <p:spPr>
          <a:xfrm>
            <a:off x="4170667" y="1422772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10-12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5167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E338B-901B-FA50-3ABE-BF8C068B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7CDD147-6606-7A7C-6A17-000D05CDF434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41E67B9-5603-3E10-B766-55344302465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95F6669B-67CF-E2A4-A9C4-5A750F0F302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B6064B0-FA08-2F20-394D-3DAB5BD23F74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3824B8D-72C2-441F-4338-78746E6BDF6B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1F5CF96D-2527-90F0-FAC2-AA94916133BC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42F2E79-2A01-36F4-9890-F33E060F306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C1D8E27E-A370-1BC9-59E0-67E81E92079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0F658D4B-B59F-49E0-C118-3D0474E979D3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1DD2BE14-B8D5-ACF0-54D1-DBAA766879A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D60FB35-E81C-9751-E4F5-D787D8F1E3A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830FCA9-E5E1-A682-7FE2-F0298A70CC88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65C305-56E7-A09C-E355-6DC2F02286E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410D498-DEFF-5F8D-2ADB-4FC87B9A7106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068CF08-998A-7CDB-BE87-B0A323F7F56B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BF1B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BF1B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EC94064-BF0C-F5B8-16E1-B582C2E8006F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04</a:t>
            </a:r>
            <a:endParaRPr lang="zh-TW" altLang="en-US" sz="9600" dirty="0">
              <a:solidFill>
                <a:srgbClr val="FBF1B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B9249F6-8AF5-7EFA-4790-B8ED9AF372AC}"/>
              </a:ext>
            </a:extLst>
          </p:cNvPr>
          <p:cNvSpPr txBox="1"/>
          <p:nvPr/>
        </p:nvSpPr>
        <p:spPr>
          <a:xfrm>
            <a:off x="4170667" y="1422772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10-12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BF1B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9430C63C-AA36-BEB7-F69F-A014D8C0D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082" t="26385" r="6319" b="15310"/>
          <a:stretch>
            <a:fillRect/>
          </a:stretch>
        </p:blipFill>
        <p:spPr bwMode="auto">
          <a:xfrm>
            <a:off x="2153014" y="1949143"/>
            <a:ext cx="2840843" cy="448895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128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1C662B-7FC0-8631-8368-3D916E297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C3763591-82AB-B6AB-D5CF-AFE2294F86D4}"/>
              </a:ext>
            </a:extLst>
          </p:cNvPr>
          <p:cNvSpPr/>
          <p:nvPr/>
        </p:nvSpPr>
        <p:spPr>
          <a:xfrm>
            <a:off x="0" y="0"/>
            <a:ext cx="12192000" cy="686268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52903" y="4904584"/>
                </a:moveTo>
                <a:lnTo>
                  <a:pt x="8151379" y="4909156"/>
                </a:lnTo>
                <a:lnTo>
                  <a:pt x="8150617" y="4912966"/>
                </a:lnTo>
                <a:cubicBezTo>
                  <a:pt x="8195543" y="4929984"/>
                  <a:pt x="8232944" y="4948907"/>
                  <a:pt x="8262821" y="4969735"/>
                </a:cubicBezTo>
                <a:cubicBezTo>
                  <a:pt x="8292698" y="4990563"/>
                  <a:pt x="8315241" y="5009486"/>
                  <a:pt x="8330449" y="5026504"/>
                </a:cubicBezTo>
                <a:cubicBezTo>
                  <a:pt x="8350083" y="5041294"/>
                  <a:pt x="8370921" y="5047163"/>
                  <a:pt x="8392963" y="5044109"/>
                </a:cubicBezTo>
                <a:cubicBezTo>
                  <a:pt x="8415005" y="5041056"/>
                  <a:pt x="8432003" y="5032697"/>
                  <a:pt x="8443956" y="5019031"/>
                </a:cubicBezTo>
                <a:cubicBezTo>
                  <a:pt x="8455909" y="5005364"/>
                  <a:pt x="8456570" y="4990006"/>
                  <a:pt x="8445937" y="4972957"/>
                </a:cubicBezTo>
                <a:cubicBezTo>
                  <a:pt x="8435305" y="4955907"/>
                  <a:pt x="8407131" y="4940781"/>
                  <a:pt x="8361416" y="4927578"/>
                </a:cubicBezTo>
                <a:cubicBezTo>
                  <a:pt x="8315701" y="4914375"/>
                  <a:pt x="8246197" y="4906711"/>
                  <a:pt x="8152903" y="4904584"/>
                </a:cubicBezTo>
                <a:close/>
                <a:moveTo>
                  <a:pt x="7993645" y="4878676"/>
                </a:moveTo>
                <a:cubicBezTo>
                  <a:pt x="7969150" y="4905949"/>
                  <a:pt x="7935272" y="4934461"/>
                  <a:pt x="7892013" y="4964211"/>
                </a:cubicBezTo>
                <a:cubicBezTo>
                  <a:pt x="7848754" y="4993960"/>
                  <a:pt x="7803637" y="5019043"/>
                  <a:pt x="7756663" y="5039458"/>
                </a:cubicBezTo>
                <a:lnTo>
                  <a:pt x="7758949" y="5047078"/>
                </a:lnTo>
                <a:cubicBezTo>
                  <a:pt x="7817623" y="5040760"/>
                  <a:pt x="7874392" y="5030536"/>
                  <a:pt x="7929256" y="5016408"/>
                </a:cubicBezTo>
                <a:cubicBezTo>
                  <a:pt x="7984120" y="5002279"/>
                  <a:pt x="8030221" y="4985578"/>
                  <a:pt x="8067559" y="4966306"/>
                </a:cubicBezTo>
                <a:cubicBezTo>
                  <a:pt x="8081179" y="4968862"/>
                  <a:pt x="8092038" y="4969275"/>
                  <a:pt x="8100134" y="4967544"/>
                </a:cubicBezTo>
                <a:cubicBezTo>
                  <a:pt x="8108231" y="4965814"/>
                  <a:pt x="8114136" y="4962607"/>
                  <a:pt x="8117851" y="4957924"/>
                </a:cubicBezTo>
                <a:lnTo>
                  <a:pt x="8055367" y="4918300"/>
                </a:lnTo>
                <a:close/>
                <a:moveTo>
                  <a:pt x="10579872" y="4847434"/>
                </a:moveTo>
                <a:lnTo>
                  <a:pt x="10618734" y="4918300"/>
                </a:lnTo>
                <a:cubicBezTo>
                  <a:pt x="10622544" y="4917602"/>
                  <a:pt x="10625973" y="4915951"/>
                  <a:pt x="10629022" y="4913347"/>
                </a:cubicBezTo>
                <a:cubicBezTo>
                  <a:pt x="10632070" y="4910744"/>
                  <a:pt x="10634736" y="4906807"/>
                  <a:pt x="10637022" y="4901536"/>
                </a:cubicBezTo>
                <a:lnTo>
                  <a:pt x="10691886" y="4865722"/>
                </a:lnTo>
                <a:cubicBezTo>
                  <a:pt x="10692648" y="4873977"/>
                  <a:pt x="10692648" y="4881851"/>
                  <a:pt x="10691886" y="4889344"/>
                </a:cubicBezTo>
                <a:cubicBezTo>
                  <a:pt x="10696903" y="4894615"/>
                  <a:pt x="10702110" y="4898361"/>
                  <a:pt x="10707508" y="4900584"/>
                </a:cubicBezTo>
                <a:cubicBezTo>
                  <a:pt x="10712905" y="4902806"/>
                  <a:pt x="10718112" y="4903886"/>
                  <a:pt x="10723128" y="4903822"/>
                </a:cubicBezTo>
                <a:cubicBezTo>
                  <a:pt x="10719652" y="4911125"/>
                  <a:pt x="10716318" y="4917475"/>
                  <a:pt x="10713127" y="4922872"/>
                </a:cubicBezTo>
                <a:cubicBezTo>
                  <a:pt x="10709936" y="4928270"/>
                  <a:pt x="10707174" y="4932334"/>
                  <a:pt x="10704840" y="4935064"/>
                </a:cubicBezTo>
                <a:cubicBezTo>
                  <a:pt x="10702158" y="4937684"/>
                  <a:pt x="10699141" y="4939493"/>
                  <a:pt x="10695792" y="4940493"/>
                </a:cubicBezTo>
                <a:cubicBezTo>
                  <a:pt x="10692442" y="4941494"/>
                  <a:pt x="10688854" y="4941970"/>
                  <a:pt x="10685028" y="4941922"/>
                </a:cubicBezTo>
                <a:cubicBezTo>
                  <a:pt x="10680679" y="4942287"/>
                  <a:pt x="10675091" y="4942509"/>
                  <a:pt x="10668264" y="4942589"/>
                </a:cubicBezTo>
                <a:cubicBezTo>
                  <a:pt x="10661438" y="4942668"/>
                  <a:pt x="10654326" y="4942700"/>
                  <a:pt x="10646928" y="4942684"/>
                </a:cubicBezTo>
                <a:lnTo>
                  <a:pt x="10599684" y="4942684"/>
                </a:lnTo>
                <a:cubicBezTo>
                  <a:pt x="10591525" y="4942779"/>
                  <a:pt x="10586127" y="4941827"/>
                  <a:pt x="10583492" y="4939827"/>
                </a:cubicBezTo>
                <a:cubicBezTo>
                  <a:pt x="10580857" y="4937826"/>
                  <a:pt x="10579650" y="4934207"/>
                  <a:pt x="10579872" y="4928968"/>
                </a:cubicBezTo>
                <a:lnTo>
                  <a:pt x="10579872" y="4888582"/>
                </a:lnTo>
                <a:close/>
                <a:moveTo>
                  <a:pt x="10677408" y="4796380"/>
                </a:moveTo>
                <a:cubicBezTo>
                  <a:pt x="10679694" y="4802508"/>
                  <a:pt x="10681790" y="4809302"/>
                  <a:pt x="10683695" y="4816764"/>
                </a:cubicBezTo>
                <a:cubicBezTo>
                  <a:pt x="10685600" y="4824225"/>
                  <a:pt x="10687314" y="4832162"/>
                  <a:pt x="10688838" y="4840576"/>
                </a:cubicBezTo>
                <a:lnTo>
                  <a:pt x="10640070" y="4842862"/>
                </a:lnTo>
                <a:cubicBezTo>
                  <a:pt x="10646960" y="4834829"/>
                  <a:pt x="10653564" y="4826892"/>
                  <a:pt x="10659882" y="4819050"/>
                </a:cubicBezTo>
                <a:cubicBezTo>
                  <a:pt x="10666201" y="4811207"/>
                  <a:pt x="10672043" y="4803651"/>
                  <a:pt x="10677408" y="4796380"/>
                </a:cubicBezTo>
                <a:close/>
                <a:moveTo>
                  <a:pt x="8649726" y="4781902"/>
                </a:moveTo>
                <a:lnTo>
                  <a:pt x="8645917" y="4783426"/>
                </a:lnTo>
                <a:lnTo>
                  <a:pt x="8642868" y="4784950"/>
                </a:lnTo>
                <a:cubicBezTo>
                  <a:pt x="8651092" y="4808032"/>
                  <a:pt x="8657505" y="4832924"/>
                  <a:pt x="8662109" y="4859626"/>
                </a:cubicBezTo>
                <a:cubicBezTo>
                  <a:pt x="8666713" y="4886328"/>
                  <a:pt x="8668173" y="4913506"/>
                  <a:pt x="8666491" y="4941160"/>
                </a:cubicBezTo>
                <a:cubicBezTo>
                  <a:pt x="8689198" y="4962899"/>
                  <a:pt x="8711078" y="4970999"/>
                  <a:pt x="8732130" y="4965461"/>
                </a:cubicBezTo>
                <a:cubicBezTo>
                  <a:pt x="8753182" y="4959922"/>
                  <a:pt x="8767465" y="4946329"/>
                  <a:pt x="8774980" y="4924682"/>
                </a:cubicBezTo>
                <a:cubicBezTo>
                  <a:pt x="8782495" y="4903034"/>
                  <a:pt x="8777300" y="4878916"/>
                  <a:pt x="8759395" y="4852328"/>
                </a:cubicBezTo>
                <a:cubicBezTo>
                  <a:pt x="8741490" y="4825739"/>
                  <a:pt x="8704934" y="4802264"/>
                  <a:pt x="8649726" y="4781902"/>
                </a:cubicBezTo>
                <a:close/>
                <a:moveTo>
                  <a:pt x="9004056" y="4776568"/>
                </a:moveTo>
                <a:cubicBezTo>
                  <a:pt x="8996992" y="4810588"/>
                  <a:pt x="8989404" y="4844656"/>
                  <a:pt x="8981292" y="4878771"/>
                </a:cubicBezTo>
                <a:cubicBezTo>
                  <a:pt x="8973180" y="4912887"/>
                  <a:pt x="8965782" y="4941811"/>
                  <a:pt x="8959098" y="4965544"/>
                </a:cubicBezTo>
                <a:lnTo>
                  <a:pt x="8967480" y="4970878"/>
                </a:lnTo>
                <a:cubicBezTo>
                  <a:pt x="8991801" y="4954559"/>
                  <a:pt x="9016693" y="4935191"/>
                  <a:pt x="9042156" y="4912776"/>
                </a:cubicBezTo>
                <a:cubicBezTo>
                  <a:pt x="9067620" y="4890360"/>
                  <a:pt x="9091750" y="4866802"/>
                  <a:pt x="9114546" y="4842100"/>
                </a:cubicBezTo>
                <a:cubicBezTo>
                  <a:pt x="9123325" y="4842418"/>
                  <a:pt x="9130342" y="4841211"/>
                  <a:pt x="9135597" y="4838481"/>
                </a:cubicBezTo>
                <a:cubicBezTo>
                  <a:pt x="9140851" y="4835750"/>
                  <a:pt x="9144248" y="4831877"/>
                  <a:pt x="9145788" y="4826860"/>
                </a:cubicBezTo>
                <a:lnTo>
                  <a:pt x="9074922" y="4801714"/>
                </a:lnTo>
                <a:close/>
                <a:moveTo>
                  <a:pt x="8171953" y="4762852"/>
                </a:moveTo>
                <a:lnTo>
                  <a:pt x="8269489" y="4762852"/>
                </a:lnTo>
                <a:lnTo>
                  <a:pt x="8269489" y="4848958"/>
                </a:lnTo>
                <a:lnTo>
                  <a:pt x="8220721" y="4848958"/>
                </a:lnTo>
                <a:lnTo>
                  <a:pt x="8171953" y="4848958"/>
                </a:lnTo>
                <a:close/>
                <a:moveTo>
                  <a:pt x="7973833" y="4762852"/>
                </a:moveTo>
                <a:lnTo>
                  <a:pt x="8018791" y="4762852"/>
                </a:lnTo>
                <a:lnTo>
                  <a:pt x="8063749" y="4762852"/>
                </a:lnTo>
                <a:lnTo>
                  <a:pt x="8063749" y="4848958"/>
                </a:lnTo>
                <a:lnTo>
                  <a:pt x="7973833" y="4848958"/>
                </a:lnTo>
                <a:close/>
                <a:moveTo>
                  <a:pt x="10579872" y="4721704"/>
                </a:moveTo>
                <a:lnTo>
                  <a:pt x="10611876" y="4721704"/>
                </a:lnTo>
                <a:lnTo>
                  <a:pt x="10611876" y="4746088"/>
                </a:lnTo>
                <a:lnTo>
                  <a:pt x="10613400" y="4746088"/>
                </a:lnTo>
                <a:cubicBezTo>
                  <a:pt x="10613781" y="4760582"/>
                  <a:pt x="10613781" y="4776552"/>
                  <a:pt x="10613400" y="4793999"/>
                </a:cubicBezTo>
                <a:cubicBezTo>
                  <a:pt x="10613020" y="4811446"/>
                  <a:pt x="10612258" y="4827987"/>
                  <a:pt x="10611114" y="4843624"/>
                </a:cubicBezTo>
                <a:lnTo>
                  <a:pt x="10579872" y="4844386"/>
                </a:lnTo>
                <a:lnTo>
                  <a:pt x="10579872" y="4783426"/>
                </a:lnTo>
                <a:close/>
                <a:moveTo>
                  <a:pt x="8171953" y="4663792"/>
                </a:moveTo>
                <a:lnTo>
                  <a:pt x="8269489" y="4663792"/>
                </a:lnTo>
                <a:lnTo>
                  <a:pt x="8269489" y="4741516"/>
                </a:lnTo>
                <a:lnTo>
                  <a:pt x="8220721" y="4741516"/>
                </a:lnTo>
                <a:lnTo>
                  <a:pt x="8171953" y="4741516"/>
                </a:lnTo>
                <a:close/>
                <a:moveTo>
                  <a:pt x="7973833" y="4663792"/>
                </a:moveTo>
                <a:lnTo>
                  <a:pt x="8018791" y="4663792"/>
                </a:lnTo>
                <a:lnTo>
                  <a:pt x="8063749" y="4663792"/>
                </a:lnTo>
                <a:lnTo>
                  <a:pt x="8063749" y="4741516"/>
                </a:lnTo>
                <a:lnTo>
                  <a:pt x="7973833" y="4741516"/>
                </a:lnTo>
                <a:close/>
                <a:moveTo>
                  <a:pt x="10555488" y="4586830"/>
                </a:moveTo>
                <a:lnTo>
                  <a:pt x="10611876" y="4586830"/>
                </a:lnTo>
                <a:lnTo>
                  <a:pt x="10611876" y="4643980"/>
                </a:lnTo>
                <a:lnTo>
                  <a:pt x="10611876" y="4700368"/>
                </a:lnTo>
                <a:lnTo>
                  <a:pt x="10555488" y="4700368"/>
                </a:lnTo>
                <a:close/>
                <a:moveTo>
                  <a:pt x="10400802" y="4586830"/>
                </a:moveTo>
                <a:lnTo>
                  <a:pt x="10456428" y="4586830"/>
                </a:lnTo>
                <a:lnTo>
                  <a:pt x="10456428" y="4643980"/>
                </a:lnTo>
                <a:lnTo>
                  <a:pt x="10456428" y="4700368"/>
                </a:lnTo>
                <a:lnTo>
                  <a:pt x="10400802" y="4700368"/>
                </a:lnTo>
                <a:close/>
                <a:moveTo>
                  <a:pt x="9677665" y="4498438"/>
                </a:moveTo>
                <a:cubicBezTo>
                  <a:pt x="9692016" y="4526759"/>
                  <a:pt x="9709034" y="4552413"/>
                  <a:pt x="9728718" y="4575400"/>
                </a:cubicBezTo>
                <a:cubicBezTo>
                  <a:pt x="9707716" y="4597927"/>
                  <a:pt x="9683618" y="4618787"/>
                  <a:pt x="9656424" y="4637979"/>
                </a:cubicBezTo>
                <a:cubicBezTo>
                  <a:pt x="9629230" y="4657172"/>
                  <a:pt x="9599226" y="4674413"/>
                  <a:pt x="9566412" y="4689700"/>
                </a:cubicBezTo>
                <a:lnTo>
                  <a:pt x="9566412" y="4634836"/>
                </a:lnTo>
                <a:lnTo>
                  <a:pt x="9566412" y="4579972"/>
                </a:lnTo>
                <a:cubicBezTo>
                  <a:pt x="9606164" y="4559271"/>
                  <a:pt x="9643248" y="4532093"/>
                  <a:pt x="9677665" y="4498438"/>
                </a:cubicBezTo>
                <a:close/>
                <a:moveTo>
                  <a:pt x="8373883" y="4490818"/>
                </a:moveTo>
                <a:lnTo>
                  <a:pt x="8314447" y="4564732"/>
                </a:lnTo>
                <a:lnTo>
                  <a:pt x="8037079" y="4564732"/>
                </a:lnTo>
                <a:lnTo>
                  <a:pt x="7760473" y="4564732"/>
                </a:lnTo>
                <a:lnTo>
                  <a:pt x="7766569" y="4586068"/>
                </a:lnTo>
                <a:lnTo>
                  <a:pt x="8063749" y="4586068"/>
                </a:lnTo>
                <a:lnTo>
                  <a:pt x="8063749" y="4642456"/>
                </a:lnTo>
                <a:lnTo>
                  <a:pt x="7979929" y="4642456"/>
                </a:lnTo>
                <a:lnTo>
                  <a:pt x="7863343" y="4598260"/>
                </a:lnTo>
                <a:lnTo>
                  <a:pt x="7863343" y="4917538"/>
                </a:lnTo>
                <a:lnTo>
                  <a:pt x="7879345" y="4917538"/>
                </a:lnTo>
                <a:cubicBezTo>
                  <a:pt x="7902951" y="4916729"/>
                  <a:pt x="7924319" y="4912252"/>
                  <a:pt x="7943448" y="4904108"/>
                </a:cubicBezTo>
                <a:cubicBezTo>
                  <a:pt x="7962577" y="4895964"/>
                  <a:pt x="7972706" y="4889011"/>
                  <a:pt x="7973833" y="4883248"/>
                </a:cubicBezTo>
                <a:lnTo>
                  <a:pt x="7973833" y="4870294"/>
                </a:lnTo>
                <a:lnTo>
                  <a:pt x="8269489" y="4870294"/>
                </a:lnTo>
                <a:lnTo>
                  <a:pt x="8269489" y="4902298"/>
                </a:lnTo>
                <a:lnTo>
                  <a:pt x="8288539" y="4902298"/>
                </a:lnTo>
                <a:cubicBezTo>
                  <a:pt x="8300947" y="4902105"/>
                  <a:pt x="8314230" y="4900459"/>
                  <a:pt x="8328388" y="4897359"/>
                </a:cubicBezTo>
                <a:cubicBezTo>
                  <a:pt x="8342547" y="4894260"/>
                  <a:pt x="8354758" y="4890864"/>
                  <a:pt x="8365021" y="4887171"/>
                </a:cubicBezTo>
                <a:cubicBezTo>
                  <a:pt x="8375284" y="4883479"/>
                  <a:pt x="8380778" y="4880647"/>
                  <a:pt x="8381503" y="4878676"/>
                </a:cubicBezTo>
                <a:lnTo>
                  <a:pt x="8381503" y="4681318"/>
                </a:lnTo>
                <a:cubicBezTo>
                  <a:pt x="8389440" y="4679699"/>
                  <a:pt x="8395854" y="4677413"/>
                  <a:pt x="8400743" y="4674460"/>
                </a:cubicBezTo>
                <a:cubicBezTo>
                  <a:pt x="8405633" y="4671507"/>
                  <a:pt x="8409379" y="4668460"/>
                  <a:pt x="8411982" y="4665316"/>
                </a:cubicBezTo>
                <a:lnTo>
                  <a:pt x="8310637" y="4589116"/>
                </a:lnTo>
                <a:lnTo>
                  <a:pt x="8261869" y="4642456"/>
                </a:lnTo>
                <a:lnTo>
                  <a:pt x="8171953" y="4642456"/>
                </a:lnTo>
                <a:lnTo>
                  <a:pt x="8171953" y="4586068"/>
                </a:lnTo>
                <a:lnTo>
                  <a:pt x="8460751" y="4586068"/>
                </a:lnTo>
                <a:cubicBezTo>
                  <a:pt x="8466529" y="4586084"/>
                  <a:pt x="8471355" y="4585100"/>
                  <a:pt x="8475229" y="4583115"/>
                </a:cubicBezTo>
                <a:cubicBezTo>
                  <a:pt x="8479102" y="4581131"/>
                  <a:pt x="8481642" y="4578051"/>
                  <a:pt x="8482848" y="4573876"/>
                </a:cubicBezTo>
                <a:cubicBezTo>
                  <a:pt x="8468549" y="4562056"/>
                  <a:pt x="8453036" y="4549798"/>
                  <a:pt x="8436310" y="4537103"/>
                </a:cubicBezTo>
                <a:cubicBezTo>
                  <a:pt x="8419584" y="4524407"/>
                  <a:pt x="8405143" y="4513617"/>
                  <a:pt x="8392989" y="4504732"/>
                </a:cubicBezTo>
                <a:cubicBezTo>
                  <a:pt x="8380835" y="4495846"/>
                  <a:pt x="8374466" y="4491209"/>
                  <a:pt x="8373883" y="4490818"/>
                </a:cubicBezTo>
                <a:close/>
                <a:moveTo>
                  <a:pt x="10555488" y="4453480"/>
                </a:moveTo>
                <a:lnTo>
                  <a:pt x="10611876" y="4453480"/>
                </a:lnTo>
                <a:lnTo>
                  <a:pt x="10611876" y="4565494"/>
                </a:lnTo>
                <a:lnTo>
                  <a:pt x="10555488" y="4565494"/>
                </a:lnTo>
                <a:lnTo>
                  <a:pt x="10555488" y="4509868"/>
                </a:lnTo>
                <a:close/>
                <a:moveTo>
                  <a:pt x="10400802" y="4453480"/>
                </a:moveTo>
                <a:lnTo>
                  <a:pt x="10456428" y="4453480"/>
                </a:lnTo>
                <a:lnTo>
                  <a:pt x="10456428" y="4565494"/>
                </a:lnTo>
                <a:lnTo>
                  <a:pt x="10400802" y="4565494"/>
                </a:lnTo>
                <a:lnTo>
                  <a:pt x="10400802" y="4509868"/>
                </a:lnTo>
                <a:close/>
                <a:moveTo>
                  <a:pt x="9716526" y="4453480"/>
                </a:moveTo>
                <a:lnTo>
                  <a:pt x="9759960" y="4453480"/>
                </a:lnTo>
                <a:lnTo>
                  <a:pt x="9803394" y="4453480"/>
                </a:lnTo>
                <a:cubicBezTo>
                  <a:pt x="9798791" y="4466815"/>
                  <a:pt x="9793139" y="4479960"/>
                  <a:pt x="9786440" y="4492914"/>
                </a:cubicBezTo>
                <a:cubicBezTo>
                  <a:pt x="9779741" y="4505868"/>
                  <a:pt x="9772184" y="4518631"/>
                  <a:pt x="9763770" y="4531204"/>
                </a:cubicBezTo>
                <a:cubicBezTo>
                  <a:pt x="9736338" y="4517361"/>
                  <a:pt x="9712716" y="4500851"/>
                  <a:pt x="9692904" y="4481674"/>
                </a:cubicBezTo>
                <a:close/>
                <a:moveTo>
                  <a:pt x="8068321" y="4436716"/>
                </a:moveTo>
                <a:lnTo>
                  <a:pt x="8116327" y="4436716"/>
                </a:lnTo>
                <a:lnTo>
                  <a:pt x="8164333" y="4436716"/>
                </a:lnTo>
                <a:lnTo>
                  <a:pt x="8164333" y="4490818"/>
                </a:lnTo>
                <a:lnTo>
                  <a:pt x="8068321" y="4490818"/>
                </a:lnTo>
                <a:close/>
                <a:moveTo>
                  <a:pt x="9373626" y="4323940"/>
                </a:moveTo>
                <a:cubicBezTo>
                  <a:pt x="9368161" y="4372337"/>
                  <a:pt x="9360296" y="4420747"/>
                  <a:pt x="9350033" y="4469172"/>
                </a:cubicBezTo>
                <a:cubicBezTo>
                  <a:pt x="9339769" y="4517596"/>
                  <a:pt x="9327897" y="4563693"/>
                  <a:pt x="9314416" y="4607461"/>
                </a:cubicBezTo>
                <a:cubicBezTo>
                  <a:pt x="9300936" y="4651229"/>
                  <a:pt x="9286636" y="4690326"/>
                  <a:pt x="9271518" y="4724752"/>
                </a:cubicBezTo>
                <a:lnTo>
                  <a:pt x="9280662" y="4730086"/>
                </a:lnTo>
                <a:cubicBezTo>
                  <a:pt x="9300474" y="4711671"/>
                  <a:pt x="9318762" y="4692113"/>
                  <a:pt x="9335526" y="4671412"/>
                </a:cubicBezTo>
                <a:lnTo>
                  <a:pt x="9335526" y="5047840"/>
                </a:lnTo>
                <a:lnTo>
                  <a:pt x="9353814" y="5047840"/>
                </a:lnTo>
                <a:cubicBezTo>
                  <a:pt x="9373468" y="5047221"/>
                  <a:pt x="9391502" y="5043887"/>
                  <a:pt x="9407916" y="5037839"/>
                </a:cubicBezTo>
                <a:cubicBezTo>
                  <a:pt x="9424331" y="5031791"/>
                  <a:pt x="9433221" y="5026742"/>
                  <a:pt x="9434586" y="5022694"/>
                </a:cubicBezTo>
                <a:lnTo>
                  <a:pt x="9434586" y="4807810"/>
                </a:lnTo>
                <a:lnTo>
                  <a:pt x="9434586" y="4592926"/>
                </a:lnTo>
                <a:cubicBezTo>
                  <a:pt x="9442080" y="4591434"/>
                  <a:pt x="9447668" y="4589465"/>
                  <a:pt x="9451350" y="4587021"/>
                </a:cubicBezTo>
                <a:cubicBezTo>
                  <a:pt x="9455034" y="4584576"/>
                  <a:pt x="9457574" y="4581464"/>
                  <a:pt x="9458970" y="4577686"/>
                </a:cubicBezTo>
                <a:lnTo>
                  <a:pt x="9407916" y="4558636"/>
                </a:lnTo>
                <a:cubicBezTo>
                  <a:pt x="9421617" y="4532315"/>
                  <a:pt x="9434221" y="4504375"/>
                  <a:pt x="9445731" y="4474816"/>
                </a:cubicBezTo>
                <a:cubicBezTo>
                  <a:pt x="9457240" y="4445257"/>
                  <a:pt x="9467749" y="4414269"/>
                  <a:pt x="9477258" y="4381852"/>
                </a:cubicBezTo>
                <a:cubicBezTo>
                  <a:pt x="9486006" y="4381805"/>
                  <a:pt x="9492895" y="4380376"/>
                  <a:pt x="9497928" y="4377566"/>
                </a:cubicBezTo>
                <a:cubicBezTo>
                  <a:pt x="9502960" y="4374756"/>
                  <a:pt x="9506230" y="4370851"/>
                  <a:pt x="9507738" y="4365850"/>
                </a:cubicBezTo>
                <a:close/>
                <a:moveTo>
                  <a:pt x="7960117" y="4323940"/>
                </a:moveTo>
                <a:lnTo>
                  <a:pt x="7960117" y="4415380"/>
                </a:lnTo>
                <a:lnTo>
                  <a:pt x="7881631" y="4415380"/>
                </a:lnTo>
                <a:lnTo>
                  <a:pt x="7803145" y="4415380"/>
                </a:lnTo>
                <a:lnTo>
                  <a:pt x="7809241" y="4436716"/>
                </a:lnTo>
                <a:lnTo>
                  <a:pt x="7960117" y="4436716"/>
                </a:lnTo>
                <a:lnTo>
                  <a:pt x="7960117" y="4553302"/>
                </a:lnTo>
                <a:lnTo>
                  <a:pt x="7978405" y="4553302"/>
                </a:lnTo>
                <a:cubicBezTo>
                  <a:pt x="8000820" y="4552826"/>
                  <a:pt x="8021140" y="4550159"/>
                  <a:pt x="8039365" y="4545301"/>
                </a:cubicBezTo>
                <a:cubicBezTo>
                  <a:pt x="8057589" y="4540443"/>
                  <a:pt x="8067241" y="4536252"/>
                  <a:pt x="8068321" y="4532728"/>
                </a:cubicBezTo>
                <a:lnTo>
                  <a:pt x="8068321" y="4512154"/>
                </a:lnTo>
                <a:lnTo>
                  <a:pt x="8164333" y="4512154"/>
                </a:lnTo>
                <a:lnTo>
                  <a:pt x="8164333" y="4549492"/>
                </a:lnTo>
                <a:lnTo>
                  <a:pt x="8182621" y="4549492"/>
                </a:lnTo>
                <a:cubicBezTo>
                  <a:pt x="8205465" y="4549016"/>
                  <a:pt x="8226261" y="4546349"/>
                  <a:pt x="8245009" y="4541491"/>
                </a:cubicBezTo>
                <a:cubicBezTo>
                  <a:pt x="8263758" y="4536633"/>
                  <a:pt x="8273696" y="4532443"/>
                  <a:pt x="8274823" y="4528918"/>
                </a:cubicBezTo>
                <a:lnTo>
                  <a:pt x="8274823" y="4436716"/>
                </a:lnTo>
                <a:lnTo>
                  <a:pt x="8437128" y="4436716"/>
                </a:lnTo>
                <a:cubicBezTo>
                  <a:pt x="8442907" y="4436732"/>
                  <a:pt x="8447733" y="4435748"/>
                  <a:pt x="8451607" y="4433763"/>
                </a:cubicBezTo>
                <a:cubicBezTo>
                  <a:pt x="8455480" y="4431779"/>
                  <a:pt x="8458020" y="4428699"/>
                  <a:pt x="8459226" y="4424524"/>
                </a:cubicBezTo>
                <a:cubicBezTo>
                  <a:pt x="8445990" y="4413489"/>
                  <a:pt x="8431654" y="4402031"/>
                  <a:pt x="8416216" y="4390150"/>
                </a:cubicBezTo>
                <a:cubicBezTo>
                  <a:pt x="8400778" y="4378268"/>
                  <a:pt x="8387458" y="4368164"/>
                  <a:pt x="8376253" y="4359839"/>
                </a:cubicBezTo>
                <a:cubicBezTo>
                  <a:pt x="8365049" y="4351513"/>
                  <a:pt x="8359179" y="4347167"/>
                  <a:pt x="8358643" y="4346800"/>
                </a:cubicBezTo>
                <a:lnTo>
                  <a:pt x="8303779" y="4415380"/>
                </a:lnTo>
                <a:lnTo>
                  <a:pt x="8274823" y="4415380"/>
                </a:lnTo>
                <a:lnTo>
                  <a:pt x="8274823" y="4356706"/>
                </a:lnTo>
                <a:cubicBezTo>
                  <a:pt x="8285253" y="4355103"/>
                  <a:pt x="8292396" y="4352404"/>
                  <a:pt x="8296254" y="4348610"/>
                </a:cubicBezTo>
                <a:cubicBezTo>
                  <a:pt x="8300112" y="4344816"/>
                  <a:pt x="8302112" y="4340403"/>
                  <a:pt x="8302255" y="4335370"/>
                </a:cubicBezTo>
                <a:lnTo>
                  <a:pt x="8164333" y="4323940"/>
                </a:lnTo>
                <a:lnTo>
                  <a:pt x="8164333" y="4415380"/>
                </a:lnTo>
                <a:lnTo>
                  <a:pt x="8068321" y="4415380"/>
                </a:lnTo>
                <a:lnTo>
                  <a:pt x="8068321" y="4356706"/>
                </a:lnTo>
                <a:cubicBezTo>
                  <a:pt x="8078735" y="4355103"/>
                  <a:pt x="8085910" y="4352404"/>
                  <a:pt x="8089847" y="4348610"/>
                </a:cubicBezTo>
                <a:cubicBezTo>
                  <a:pt x="8093784" y="4344816"/>
                  <a:pt x="8096007" y="4340403"/>
                  <a:pt x="8096515" y="4335370"/>
                </a:cubicBezTo>
                <a:close/>
                <a:moveTo>
                  <a:pt x="10443474" y="4323178"/>
                </a:moveTo>
                <a:cubicBezTo>
                  <a:pt x="10443474" y="4339291"/>
                  <a:pt x="10442903" y="4357167"/>
                  <a:pt x="10441760" y="4376804"/>
                </a:cubicBezTo>
                <a:cubicBezTo>
                  <a:pt x="10440617" y="4396441"/>
                  <a:pt x="10438902" y="4414888"/>
                  <a:pt x="10436616" y="4432144"/>
                </a:cubicBezTo>
                <a:lnTo>
                  <a:pt x="10405374" y="4432144"/>
                </a:lnTo>
                <a:lnTo>
                  <a:pt x="10297932" y="4390234"/>
                </a:lnTo>
                <a:lnTo>
                  <a:pt x="10297932" y="4432144"/>
                </a:lnTo>
                <a:lnTo>
                  <a:pt x="10297932" y="4535776"/>
                </a:lnTo>
                <a:cubicBezTo>
                  <a:pt x="10285645" y="4520473"/>
                  <a:pt x="10273644" y="4506312"/>
                  <a:pt x="10261928" y="4493295"/>
                </a:cubicBezTo>
                <a:cubicBezTo>
                  <a:pt x="10250212" y="4480277"/>
                  <a:pt x="10243926" y="4473356"/>
                  <a:pt x="10243068" y="4472530"/>
                </a:cubicBezTo>
                <a:lnTo>
                  <a:pt x="10214112" y="4525870"/>
                </a:lnTo>
                <a:lnTo>
                  <a:pt x="10214112" y="4374994"/>
                </a:lnTo>
                <a:cubicBezTo>
                  <a:pt x="10224527" y="4373438"/>
                  <a:pt x="10231702" y="4370835"/>
                  <a:pt x="10235639" y="4367184"/>
                </a:cubicBezTo>
                <a:cubicBezTo>
                  <a:pt x="10239576" y="4363532"/>
                  <a:pt x="10241798" y="4359024"/>
                  <a:pt x="10242306" y="4353658"/>
                </a:cubicBezTo>
                <a:lnTo>
                  <a:pt x="10111242" y="4342228"/>
                </a:lnTo>
                <a:lnTo>
                  <a:pt x="10111242" y="4542634"/>
                </a:lnTo>
                <a:lnTo>
                  <a:pt x="10042662" y="4542634"/>
                </a:lnTo>
                <a:lnTo>
                  <a:pt x="10048758" y="4563970"/>
                </a:lnTo>
                <a:lnTo>
                  <a:pt x="10111242" y="4563970"/>
                </a:lnTo>
                <a:lnTo>
                  <a:pt x="10111242" y="4798666"/>
                </a:lnTo>
                <a:lnTo>
                  <a:pt x="10035042" y="4813144"/>
                </a:lnTo>
                <a:lnTo>
                  <a:pt x="10083810" y="4937350"/>
                </a:lnTo>
                <a:cubicBezTo>
                  <a:pt x="10088843" y="4936080"/>
                  <a:pt x="10093256" y="4933477"/>
                  <a:pt x="10097050" y="4929540"/>
                </a:cubicBezTo>
                <a:cubicBezTo>
                  <a:pt x="10100844" y="4925603"/>
                  <a:pt x="10103543" y="4921094"/>
                  <a:pt x="10105146" y="4916014"/>
                </a:cubicBezTo>
                <a:cubicBezTo>
                  <a:pt x="10154899" y="4882804"/>
                  <a:pt x="10196745" y="4853213"/>
                  <a:pt x="10230686" y="4827241"/>
                </a:cubicBezTo>
                <a:cubicBezTo>
                  <a:pt x="10264627" y="4801270"/>
                  <a:pt x="10291614" y="4779299"/>
                  <a:pt x="10311648" y="4761328"/>
                </a:cubicBezTo>
                <a:lnTo>
                  <a:pt x="10310124" y="4755232"/>
                </a:lnTo>
                <a:lnTo>
                  <a:pt x="10214112" y="4776568"/>
                </a:lnTo>
                <a:lnTo>
                  <a:pt x="10214112" y="4563970"/>
                </a:lnTo>
                <a:lnTo>
                  <a:pt x="10289550" y="4563970"/>
                </a:lnTo>
                <a:lnTo>
                  <a:pt x="10297932" y="4563208"/>
                </a:lnTo>
                <a:lnTo>
                  <a:pt x="10297932" y="4750660"/>
                </a:lnTo>
                <a:lnTo>
                  <a:pt x="10313172" y="4750660"/>
                </a:lnTo>
                <a:cubicBezTo>
                  <a:pt x="10321253" y="4750628"/>
                  <a:pt x="10329286" y="4749930"/>
                  <a:pt x="10337270" y="4748565"/>
                </a:cubicBezTo>
                <a:cubicBezTo>
                  <a:pt x="10345256" y="4747199"/>
                  <a:pt x="10352717" y="4745358"/>
                  <a:pt x="10359654" y="4743040"/>
                </a:cubicBezTo>
                <a:cubicBezTo>
                  <a:pt x="10357759" y="4785943"/>
                  <a:pt x="10350882" y="4825444"/>
                  <a:pt x="10339024" y="4861545"/>
                </a:cubicBezTo>
                <a:cubicBezTo>
                  <a:pt x="10327166" y="4897646"/>
                  <a:pt x="10307984" y="4930487"/>
                  <a:pt x="10281479" y="4960069"/>
                </a:cubicBezTo>
                <a:cubicBezTo>
                  <a:pt x="10254974" y="4989651"/>
                  <a:pt x="10218802" y="5016114"/>
                  <a:pt x="10172965" y="5039458"/>
                </a:cubicBezTo>
                <a:lnTo>
                  <a:pt x="10176012" y="5048602"/>
                </a:lnTo>
                <a:cubicBezTo>
                  <a:pt x="10244630" y="5031838"/>
                  <a:pt x="10299673" y="5008555"/>
                  <a:pt x="10341141" y="4978752"/>
                </a:cubicBezTo>
                <a:cubicBezTo>
                  <a:pt x="10382608" y="4948950"/>
                  <a:pt x="10413324" y="4912627"/>
                  <a:pt x="10433286" y="4869786"/>
                </a:cubicBezTo>
                <a:cubicBezTo>
                  <a:pt x="10453249" y="4826945"/>
                  <a:pt x="10465281" y="4777584"/>
                  <a:pt x="10469382" y="4721704"/>
                </a:cubicBezTo>
                <a:lnTo>
                  <a:pt x="10483860" y="4721704"/>
                </a:lnTo>
                <a:lnTo>
                  <a:pt x="10483860" y="4954114"/>
                </a:lnTo>
                <a:cubicBezTo>
                  <a:pt x="10482892" y="4984785"/>
                  <a:pt x="10488448" y="5005930"/>
                  <a:pt x="10500529" y="5017551"/>
                </a:cubicBezTo>
                <a:cubicBezTo>
                  <a:pt x="10512610" y="5029171"/>
                  <a:pt x="10537026" y="5034696"/>
                  <a:pt x="10573776" y="5034124"/>
                </a:cubicBezTo>
                <a:lnTo>
                  <a:pt x="10634736" y="5034124"/>
                </a:lnTo>
                <a:cubicBezTo>
                  <a:pt x="10689013" y="5034219"/>
                  <a:pt x="10726573" y="5029647"/>
                  <a:pt x="10747417" y="5020408"/>
                </a:cubicBezTo>
                <a:cubicBezTo>
                  <a:pt x="10768261" y="5011169"/>
                  <a:pt x="10778199" y="4996691"/>
                  <a:pt x="10777230" y="4976974"/>
                </a:cubicBezTo>
                <a:cubicBezTo>
                  <a:pt x="10777500" y="4968291"/>
                  <a:pt x="10775436" y="4960702"/>
                  <a:pt x="10771039" y="4954210"/>
                </a:cubicBezTo>
                <a:cubicBezTo>
                  <a:pt x="10766642" y="4947717"/>
                  <a:pt x="10758292" y="4941843"/>
                  <a:pt x="10745988" y="4936588"/>
                </a:cubicBezTo>
                <a:lnTo>
                  <a:pt x="10743702" y="4893916"/>
                </a:lnTo>
                <a:cubicBezTo>
                  <a:pt x="10755085" y="4883597"/>
                  <a:pt x="10757656" y="4868802"/>
                  <a:pt x="10751418" y="4849530"/>
                </a:cubicBezTo>
                <a:cubicBezTo>
                  <a:pt x="10745179" y="4830257"/>
                  <a:pt x="10723557" y="4811271"/>
                  <a:pt x="10686552" y="4792570"/>
                </a:cubicBezTo>
                <a:lnTo>
                  <a:pt x="10678932" y="4794856"/>
                </a:lnTo>
                <a:lnTo>
                  <a:pt x="10685028" y="4786474"/>
                </a:lnTo>
                <a:cubicBezTo>
                  <a:pt x="10693363" y="4786379"/>
                  <a:pt x="10699745" y="4784855"/>
                  <a:pt x="10704174" y="4781902"/>
                </a:cubicBezTo>
                <a:cubicBezTo>
                  <a:pt x="10708603" y="4778949"/>
                  <a:pt x="10711365" y="4775139"/>
                  <a:pt x="10712460" y="4770472"/>
                </a:cubicBezTo>
                <a:lnTo>
                  <a:pt x="10616448" y="4746088"/>
                </a:lnTo>
                <a:lnTo>
                  <a:pt x="10629402" y="4746088"/>
                </a:lnTo>
                <a:cubicBezTo>
                  <a:pt x="10641256" y="4745895"/>
                  <a:pt x="10653786" y="4744249"/>
                  <a:pt x="10666994" y="4741149"/>
                </a:cubicBezTo>
                <a:cubicBezTo>
                  <a:pt x="10680202" y="4738050"/>
                  <a:pt x="10691548" y="4734653"/>
                  <a:pt x="10701030" y="4730961"/>
                </a:cubicBezTo>
                <a:cubicBezTo>
                  <a:pt x="10710513" y="4727269"/>
                  <a:pt x="10715593" y="4724437"/>
                  <a:pt x="10716270" y="4722466"/>
                </a:cubicBezTo>
                <a:lnTo>
                  <a:pt x="10716270" y="4470244"/>
                </a:lnTo>
                <a:cubicBezTo>
                  <a:pt x="10724208" y="4468625"/>
                  <a:pt x="10730621" y="4466339"/>
                  <a:pt x="10735511" y="4463386"/>
                </a:cubicBezTo>
                <a:cubicBezTo>
                  <a:pt x="10740401" y="4460433"/>
                  <a:pt x="10744147" y="4457385"/>
                  <a:pt x="10746750" y="4454242"/>
                </a:cubicBezTo>
                <a:lnTo>
                  <a:pt x="10650738" y="4381090"/>
                </a:lnTo>
                <a:lnTo>
                  <a:pt x="10604256" y="4432144"/>
                </a:lnTo>
                <a:lnTo>
                  <a:pt x="10463286" y="4432144"/>
                </a:lnTo>
                <a:cubicBezTo>
                  <a:pt x="10480733" y="4421238"/>
                  <a:pt x="10497656" y="4409522"/>
                  <a:pt x="10514054" y="4396997"/>
                </a:cubicBezTo>
                <a:cubicBezTo>
                  <a:pt x="10530454" y="4384472"/>
                  <a:pt x="10544519" y="4372565"/>
                  <a:pt x="10556250" y="4361278"/>
                </a:cubicBezTo>
                <a:cubicBezTo>
                  <a:pt x="10564553" y="4360437"/>
                  <a:pt x="10570808" y="4358310"/>
                  <a:pt x="10575015" y="4354896"/>
                </a:cubicBezTo>
                <a:cubicBezTo>
                  <a:pt x="10579222" y="4351483"/>
                  <a:pt x="10581857" y="4347261"/>
                  <a:pt x="10582920" y="4342228"/>
                </a:cubicBezTo>
                <a:close/>
                <a:moveTo>
                  <a:pt x="9662424" y="4322416"/>
                </a:moveTo>
                <a:cubicBezTo>
                  <a:pt x="9652566" y="4367596"/>
                  <a:pt x="9639136" y="4410967"/>
                  <a:pt x="9622134" y="4452528"/>
                </a:cubicBezTo>
                <a:cubicBezTo>
                  <a:pt x="9605132" y="4494088"/>
                  <a:pt x="9586558" y="4530220"/>
                  <a:pt x="9566412" y="4560922"/>
                </a:cubicBezTo>
                <a:lnTo>
                  <a:pt x="9566412" y="4466434"/>
                </a:lnTo>
                <a:cubicBezTo>
                  <a:pt x="9575334" y="4464894"/>
                  <a:pt x="9581494" y="4462450"/>
                  <a:pt x="9584891" y="4459100"/>
                </a:cubicBezTo>
                <a:cubicBezTo>
                  <a:pt x="9588288" y="4455750"/>
                  <a:pt x="9590257" y="4451591"/>
                  <a:pt x="9590796" y="4446622"/>
                </a:cubicBezTo>
                <a:lnTo>
                  <a:pt x="9473448" y="4435954"/>
                </a:lnTo>
                <a:lnTo>
                  <a:pt x="9473448" y="4935064"/>
                </a:lnTo>
                <a:lnTo>
                  <a:pt x="9490974" y="4935064"/>
                </a:lnTo>
                <a:cubicBezTo>
                  <a:pt x="9509120" y="4934429"/>
                  <a:pt x="9525979" y="4930937"/>
                  <a:pt x="9541552" y="4924587"/>
                </a:cubicBezTo>
                <a:cubicBezTo>
                  <a:pt x="9557126" y="4918237"/>
                  <a:pt x="9565412" y="4912839"/>
                  <a:pt x="9566412" y="4908394"/>
                </a:cubicBezTo>
                <a:lnTo>
                  <a:pt x="9566412" y="4795618"/>
                </a:lnTo>
                <a:lnTo>
                  <a:pt x="9567174" y="4797904"/>
                </a:lnTo>
                <a:lnTo>
                  <a:pt x="9663949" y="4797904"/>
                </a:lnTo>
                <a:cubicBezTo>
                  <a:pt x="9648216" y="4838481"/>
                  <a:pt x="9626912" y="4877343"/>
                  <a:pt x="9600036" y="4914490"/>
                </a:cubicBezTo>
                <a:cubicBezTo>
                  <a:pt x="9573160" y="4951638"/>
                  <a:pt x="9541378" y="4983642"/>
                  <a:pt x="9504690" y="5010502"/>
                </a:cubicBezTo>
                <a:lnTo>
                  <a:pt x="9510024" y="5018884"/>
                </a:lnTo>
                <a:cubicBezTo>
                  <a:pt x="9549347" y="5004422"/>
                  <a:pt x="9585764" y="4987817"/>
                  <a:pt x="9619276" y="4969068"/>
                </a:cubicBezTo>
                <a:cubicBezTo>
                  <a:pt x="9652788" y="4950320"/>
                  <a:pt x="9682919" y="4929333"/>
                  <a:pt x="9709668" y="4906108"/>
                </a:cubicBezTo>
                <a:lnTo>
                  <a:pt x="9709668" y="5048602"/>
                </a:lnTo>
                <a:lnTo>
                  <a:pt x="9728718" y="5048602"/>
                </a:lnTo>
                <a:cubicBezTo>
                  <a:pt x="9750039" y="5047951"/>
                  <a:pt x="9769692" y="5044491"/>
                  <a:pt x="9787678" y="5038220"/>
                </a:cubicBezTo>
                <a:cubicBezTo>
                  <a:pt x="9805665" y="5031949"/>
                  <a:pt x="9815222" y="5026774"/>
                  <a:pt x="9816349" y="5022694"/>
                </a:cubicBezTo>
                <a:lnTo>
                  <a:pt x="9816349" y="4800190"/>
                </a:lnTo>
                <a:cubicBezTo>
                  <a:pt x="9827810" y="4847434"/>
                  <a:pt x="9842987" y="4888963"/>
                  <a:pt x="9861878" y="4924777"/>
                </a:cubicBezTo>
                <a:cubicBezTo>
                  <a:pt x="9880770" y="4960591"/>
                  <a:pt x="9905471" y="4990690"/>
                  <a:pt x="9935982" y="5015074"/>
                </a:cubicBezTo>
                <a:cubicBezTo>
                  <a:pt x="9942507" y="4987976"/>
                  <a:pt x="9952318" y="4966163"/>
                  <a:pt x="9965415" y="4949637"/>
                </a:cubicBezTo>
                <a:cubicBezTo>
                  <a:pt x="9978512" y="4933112"/>
                  <a:pt x="9994609" y="4922158"/>
                  <a:pt x="10013707" y="4916776"/>
                </a:cubicBezTo>
                <a:lnTo>
                  <a:pt x="10015231" y="4909156"/>
                </a:lnTo>
                <a:cubicBezTo>
                  <a:pt x="9981258" y="4899187"/>
                  <a:pt x="9947857" y="4884836"/>
                  <a:pt x="9915028" y="4866103"/>
                </a:cubicBezTo>
                <a:cubicBezTo>
                  <a:pt x="9882198" y="4847371"/>
                  <a:pt x="9854893" y="4824638"/>
                  <a:pt x="9833112" y="4797904"/>
                </a:cubicBezTo>
                <a:lnTo>
                  <a:pt x="9980941" y="4797904"/>
                </a:lnTo>
                <a:cubicBezTo>
                  <a:pt x="9986735" y="4797920"/>
                  <a:pt x="9991529" y="4796936"/>
                  <a:pt x="9995323" y="4794951"/>
                </a:cubicBezTo>
                <a:cubicBezTo>
                  <a:pt x="9999118" y="4792967"/>
                  <a:pt x="10001435" y="4789887"/>
                  <a:pt x="10002276" y="4785712"/>
                </a:cubicBezTo>
                <a:cubicBezTo>
                  <a:pt x="9990611" y="4775195"/>
                  <a:pt x="9977874" y="4764226"/>
                  <a:pt x="9964064" y="4752805"/>
                </a:cubicBezTo>
                <a:cubicBezTo>
                  <a:pt x="9950254" y="4741384"/>
                  <a:pt x="9938306" y="4731657"/>
                  <a:pt x="9928222" y="4723623"/>
                </a:cubicBezTo>
                <a:cubicBezTo>
                  <a:pt x="9918136" y="4715589"/>
                  <a:pt x="9912850" y="4711394"/>
                  <a:pt x="9912360" y="4711036"/>
                </a:cubicBezTo>
                <a:lnTo>
                  <a:pt x="9862068" y="4776568"/>
                </a:lnTo>
                <a:lnTo>
                  <a:pt x="9816349" y="4776568"/>
                </a:lnTo>
                <a:lnTo>
                  <a:pt x="9816349" y="4698844"/>
                </a:lnTo>
                <a:cubicBezTo>
                  <a:pt x="9825635" y="4697622"/>
                  <a:pt x="9832017" y="4695304"/>
                  <a:pt x="9835494" y="4691891"/>
                </a:cubicBezTo>
                <a:cubicBezTo>
                  <a:pt x="9838970" y="4688478"/>
                  <a:pt x="9840971" y="4684446"/>
                  <a:pt x="9841494" y="4679794"/>
                </a:cubicBezTo>
                <a:lnTo>
                  <a:pt x="9709668" y="4668364"/>
                </a:lnTo>
                <a:lnTo>
                  <a:pt x="9709668" y="4776568"/>
                </a:lnTo>
                <a:lnTo>
                  <a:pt x="9566412" y="4776568"/>
                </a:lnTo>
                <a:lnTo>
                  <a:pt x="9566412" y="4700368"/>
                </a:lnTo>
                <a:cubicBezTo>
                  <a:pt x="9605703" y="4690859"/>
                  <a:pt x="9642565" y="4679207"/>
                  <a:pt x="9676998" y="4665411"/>
                </a:cubicBezTo>
                <a:cubicBezTo>
                  <a:pt x="9711431" y="4651616"/>
                  <a:pt x="9743149" y="4635582"/>
                  <a:pt x="9772152" y="4617310"/>
                </a:cubicBezTo>
                <a:cubicBezTo>
                  <a:pt x="9793695" y="4634455"/>
                  <a:pt x="9818809" y="4649314"/>
                  <a:pt x="9847495" y="4661887"/>
                </a:cubicBezTo>
                <a:cubicBezTo>
                  <a:pt x="9876181" y="4674460"/>
                  <a:pt x="9909487" y="4684747"/>
                  <a:pt x="9947412" y="4692748"/>
                </a:cubicBezTo>
                <a:cubicBezTo>
                  <a:pt x="9949111" y="4667285"/>
                  <a:pt x="9954858" y="4646203"/>
                  <a:pt x="9964653" y="4629502"/>
                </a:cubicBezTo>
                <a:cubicBezTo>
                  <a:pt x="9974448" y="4612802"/>
                  <a:pt x="9989529" y="4600102"/>
                  <a:pt x="10009896" y="4591402"/>
                </a:cubicBezTo>
                <a:lnTo>
                  <a:pt x="10010658" y="4583020"/>
                </a:lnTo>
                <a:cubicBezTo>
                  <a:pt x="9979416" y="4581163"/>
                  <a:pt x="9950080" y="4578401"/>
                  <a:pt x="9922648" y="4574733"/>
                </a:cubicBezTo>
                <a:cubicBezTo>
                  <a:pt x="9895216" y="4571066"/>
                  <a:pt x="9869688" y="4566209"/>
                  <a:pt x="9846066" y="4560160"/>
                </a:cubicBezTo>
                <a:cubicBezTo>
                  <a:pt x="9878198" y="4528791"/>
                  <a:pt x="9903852" y="4493231"/>
                  <a:pt x="9923028" y="4453480"/>
                </a:cubicBezTo>
                <a:lnTo>
                  <a:pt x="9971796" y="4453480"/>
                </a:lnTo>
                <a:cubicBezTo>
                  <a:pt x="9977591" y="4453496"/>
                  <a:pt x="9982385" y="4452512"/>
                  <a:pt x="9986179" y="4450527"/>
                </a:cubicBezTo>
                <a:cubicBezTo>
                  <a:pt x="9989974" y="4448543"/>
                  <a:pt x="9992291" y="4445463"/>
                  <a:pt x="9993132" y="4441288"/>
                </a:cubicBezTo>
                <a:cubicBezTo>
                  <a:pt x="9980931" y="4430225"/>
                  <a:pt x="9967572" y="4418569"/>
                  <a:pt x="9953057" y="4406321"/>
                </a:cubicBezTo>
                <a:cubicBezTo>
                  <a:pt x="9938541" y="4394072"/>
                  <a:pt x="9925973" y="4383602"/>
                  <a:pt x="9915352" y="4374910"/>
                </a:cubicBezTo>
                <a:cubicBezTo>
                  <a:pt x="9904731" y="4366217"/>
                  <a:pt x="9899162" y="4361673"/>
                  <a:pt x="9898644" y="4361278"/>
                </a:cubicBezTo>
                <a:lnTo>
                  <a:pt x="9846066" y="4432144"/>
                </a:lnTo>
                <a:lnTo>
                  <a:pt x="9731766" y="4432144"/>
                </a:lnTo>
                <a:cubicBezTo>
                  <a:pt x="9742434" y="4416904"/>
                  <a:pt x="9752341" y="4400902"/>
                  <a:pt x="9761484" y="4384138"/>
                </a:cubicBezTo>
                <a:cubicBezTo>
                  <a:pt x="9770263" y="4384456"/>
                  <a:pt x="9777280" y="4383249"/>
                  <a:pt x="9782535" y="4380519"/>
                </a:cubicBezTo>
                <a:cubicBezTo>
                  <a:pt x="9787789" y="4377788"/>
                  <a:pt x="9791187" y="4373915"/>
                  <a:pt x="9792726" y="4368898"/>
                </a:cubicBezTo>
                <a:close/>
                <a:moveTo>
                  <a:pt x="8808222" y="4321654"/>
                </a:moveTo>
                <a:cubicBezTo>
                  <a:pt x="8798119" y="4359547"/>
                  <a:pt x="8778109" y="4401109"/>
                  <a:pt x="8748194" y="4446340"/>
                </a:cubicBezTo>
                <a:cubicBezTo>
                  <a:pt x="8718278" y="4491571"/>
                  <a:pt x="8682690" y="4535616"/>
                  <a:pt x="8641429" y="4578476"/>
                </a:cubicBezTo>
                <a:cubicBezTo>
                  <a:pt x="8600168" y="4621337"/>
                  <a:pt x="8557468" y="4658157"/>
                  <a:pt x="8513329" y="4688938"/>
                </a:cubicBezTo>
                <a:lnTo>
                  <a:pt x="8517901" y="4696558"/>
                </a:lnTo>
                <a:cubicBezTo>
                  <a:pt x="8547746" y="4685430"/>
                  <a:pt x="8577781" y="4672063"/>
                  <a:pt x="8608007" y="4656458"/>
                </a:cubicBezTo>
                <a:cubicBezTo>
                  <a:pt x="8638233" y="4640853"/>
                  <a:pt x="8667888" y="4623486"/>
                  <a:pt x="8696971" y="4604356"/>
                </a:cubicBezTo>
                <a:lnTo>
                  <a:pt x="8702305" y="4623406"/>
                </a:lnTo>
                <a:lnTo>
                  <a:pt x="8813557" y="4623406"/>
                </a:lnTo>
                <a:lnTo>
                  <a:pt x="8813557" y="4732372"/>
                </a:lnTo>
                <a:lnTo>
                  <a:pt x="8573526" y="4732372"/>
                </a:lnTo>
                <a:lnTo>
                  <a:pt x="8579622" y="4753708"/>
                </a:lnTo>
                <a:lnTo>
                  <a:pt x="8813557" y="4753708"/>
                </a:lnTo>
                <a:lnTo>
                  <a:pt x="8813557" y="4997548"/>
                </a:lnTo>
                <a:lnTo>
                  <a:pt x="8534664" y="4997548"/>
                </a:lnTo>
                <a:lnTo>
                  <a:pt x="8540761" y="5018884"/>
                </a:lnTo>
                <a:lnTo>
                  <a:pt x="9212082" y="5018884"/>
                </a:lnTo>
                <a:cubicBezTo>
                  <a:pt x="9217893" y="5018900"/>
                  <a:pt x="9222846" y="5017916"/>
                  <a:pt x="9226942" y="5015931"/>
                </a:cubicBezTo>
                <a:cubicBezTo>
                  <a:pt x="9231037" y="5013947"/>
                  <a:pt x="9233704" y="5010867"/>
                  <a:pt x="9234942" y="5006692"/>
                </a:cubicBezTo>
                <a:cubicBezTo>
                  <a:pt x="9220624" y="4994326"/>
                  <a:pt x="9204980" y="4981382"/>
                  <a:pt x="9188009" y="4967858"/>
                </a:cubicBezTo>
                <a:cubicBezTo>
                  <a:pt x="9171038" y="4954335"/>
                  <a:pt x="9156353" y="4942802"/>
                  <a:pt x="9143954" y="4933258"/>
                </a:cubicBezTo>
                <a:cubicBezTo>
                  <a:pt x="9131555" y="4923714"/>
                  <a:pt x="9125055" y="4918728"/>
                  <a:pt x="9124452" y="4918300"/>
                </a:cubicBezTo>
                <a:lnTo>
                  <a:pt x="9063492" y="4997548"/>
                </a:lnTo>
                <a:lnTo>
                  <a:pt x="8928618" y="4997548"/>
                </a:lnTo>
                <a:lnTo>
                  <a:pt x="8928618" y="4753708"/>
                </a:lnTo>
                <a:lnTo>
                  <a:pt x="9175506" y="4753708"/>
                </a:lnTo>
                <a:cubicBezTo>
                  <a:pt x="9181285" y="4753724"/>
                  <a:pt x="9186111" y="4752740"/>
                  <a:pt x="9189984" y="4750756"/>
                </a:cubicBezTo>
                <a:cubicBezTo>
                  <a:pt x="9193858" y="4748771"/>
                  <a:pt x="9196398" y="4745691"/>
                  <a:pt x="9197604" y="4741516"/>
                </a:cubicBezTo>
                <a:cubicBezTo>
                  <a:pt x="9184608" y="4730194"/>
                  <a:pt x="9170384" y="4718294"/>
                  <a:pt x="9154932" y="4705815"/>
                </a:cubicBezTo>
                <a:cubicBezTo>
                  <a:pt x="9139481" y="4693336"/>
                  <a:pt x="9126103" y="4682678"/>
                  <a:pt x="9114800" y="4673839"/>
                </a:cubicBezTo>
                <a:cubicBezTo>
                  <a:pt x="9103498" y="4665001"/>
                  <a:pt x="9097571" y="4660382"/>
                  <a:pt x="9097020" y="4659982"/>
                </a:cubicBezTo>
                <a:lnTo>
                  <a:pt x="9042156" y="4732372"/>
                </a:lnTo>
                <a:lnTo>
                  <a:pt x="8928618" y="4732372"/>
                </a:lnTo>
                <a:lnTo>
                  <a:pt x="8928618" y="4623406"/>
                </a:lnTo>
                <a:lnTo>
                  <a:pt x="9040632" y="4623406"/>
                </a:lnTo>
                <a:cubicBezTo>
                  <a:pt x="9046046" y="4623422"/>
                  <a:pt x="9050650" y="4622438"/>
                  <a:pt x="9054444" y="4620453"/>
                </a:cubicBezTo>
                <a:cubicBezTo>
                  <a:pt x="9058238" y="4618469"/>
                  <a:pt x="9060746" y="4615389"/>
                  <a:pt x="9061968" y="4611214"/>
                </a:cubicBezTo>
                <a:cubicBezTo>
                  <a:pt x="9049795" y="4600706"/>
                  <a:pt x="9036634" y="4589803"/>
                  <a:pt x="9022486" y="4578505"/>
                </a:cubicBezTo>
                <a:cubicBezTo>
                  <a:pt x="9008337" y="4567206"/>
                  <a:pt x="8996136" y="4557601"/>
                  <a:pt x="8985882" y="4549690"/>
                </a:cubicBezTo>
                <a:cubicBezTo>
                  <a:pt x="8975627" y="4541778"/>
                  <a:pt x="8970256" y="4537648"/>
                  <a:pt x="8969766" y="4537300"/>
                </a:cubicBezTo>
                <a:lnTo>
                  <a:pt x="8918713" y="4602070"/>
                </a:lnTo>
                <a:lnTo>
                  <a:pt x="8700780" y="4602070"/>
                </a:lnTo>
                <a:cubicBezTo>
                  <a:pt x="8746977" y="4571701"/>
                  <a:pt x="8789077" y="4538713"/>
                  <a:pt x="8827082" y="4503106"/>
                </a:cubicBezTo>
                <a:cubicBezTo>
                  <a:pt x="8865087" y="4467498"/>
                  <a:pt x="8896138" y="4430890"/>
                  <a:pt x="8920237" y="4393282"/>
                </a:cubicBezTo>
                <a:cubicBezTo>
                  <a:pt x="8942144" y="4457989"/>
                  <a:pt x="8975100" y="4512408"/>
                  <a:pt x="9019106" y="4556541"/>
                </a:cubicBezTo>
                <a:cubicBezTo>
                  <a:pt x="9063112" y="4600673"/>
                  <a:pt x="9112451" y="4637186"/>
                  <a:pt x="9167124" y="4666078"/>
                </a:cubicBezTo>
                <a:cubicBezTo>
                  <a:pt x="9171077" y="4642615"/>
                  <a:pt x="9180698" y="4620009"/>
                  <a:pt x="9195985" y="4598260"/>
                </a:cubicBezTo>
                <a:cubicBezTo>
                  <a:pt x="9211273" y="4576511"/>
                  <a:pt x="9231370" y="4561525"/>
                  <a:pt x="9256278" y="4553302"/>
                </a:cubicBezTo>
                <a:lnTo>
                  <a:pt x="9257040" y="4541110"/>
                </a:lnTo>
                <a:cubicBezTo>
                  <a:pt x="9220497" y="4533711"/>
                  <a:pt x="9181654" y="4523702"/>
                  <a:pt x="9140511" y="4511082"/>
                </a:cubicBezTo>
                <a:cubicBezTo>
                  <a:pt x="9099368" y="4498462"/>
                  <a:pt x="9060299" y="4481905"/>
                  <a:pt x="9023304" y="4461411"/>
                </a:cubicBezTo>
                <a:cubicBezTo>
                  <a:pt x="8986309" y="4440917"/>
                  <a:pt x="8955764" y="4415159"/>
                  <a:pt x="8931667" y="4384138"/>
                </a:cubicBezTo>
                <a:cubicBezTo>
                  <a:pt x="8945557" y="4382725"/>
                  <a:pt x="8955686" y="4380598"/>
                  <a:pt x="8962051" y="4377756"/>
                </a:cubicBezTo>
                <a:cubicBezTo>
                  <a:pt x="8968417" y="4374915"/>
                  <a:pt x="8972259" y="4370692"/>
                  <a:pt x="8973576" y="4365088"/>
                </a:cubicBezTo>
                <a:close/>
                <a:moveTo>
                  <a:pt x="9291712" y="3595468"/>
                </a:moveTo>
                <a:lnTo>
                  <a:pt x="9374008" y="3853786"/>
                </a:lnTo>
                <a:lnTo>
                  <a:pt x="9211702" y="3853786"/>
                </a:lnTo>
                <a:close/>
                <a:moveTo>
                  <a:pt x="10960872" y="3520792"/>
                </a:moveTo>
                <a:lnTo>
                  <a:pt x="11003544" y="3520792"/>
                </a:lnTo>
                <a:cubicBezTo>
                  <a:pt x="11042105" y="3520935"/>
                  <a:pt x="11071283" y="3530936"/>
                  <a:pt x="11091079" y="3550796"/>
                </a:cubicBezTo>
                <a:cubicBezTo>
                  <a:pt x="11110875" y="3570656"/>
                  <a:pt x="11120813" y="3599516"/>
                  <a:pt x="11120892" y="3637378"/>
                </a:cubicBezTo>
                <a:cubicBezTo>
                  <a:pt x="11121305" y="3672986"/>
                  <a:pt x="11112288" y="3702736"/>
                  <a:pt x="11093842" y="3726627"/>
                </a:cubicBezTo>
                <a:cubicBezTo>
                  <a:pt x="11075394" y="3750519"/>
                  <a:pt x="11045042" y="3762934"/>
                  <a:pt x="11002782" y="3763870"/>
                </a:cubicBezTo>
                <a:lnTo>
                  <a:pt x="10958586" y="3763870"/>
                </a:lnTo>
                <a:cubicBezTo>
                  <a:pt x="10958539" y="3720214"/>
                  <a:pt x="10958634" y="3678367"/>
                  <a:pt x="10958872" y="3638331"/>
                </a:cubicBezTo>
                <a:cubicBezTo>
                  <a:pt x="10959110" y="3598294"/>
                  <a:pt x="10959777" y="3559114"/>
                  <a:pt x="10960872" y="3520792"/>
                </a:cubicBezTo>
                <a:close/>
                <a:moveTo>
                  <a:pt x="10423662" y="3505552"/>
                </a:moveTo>
                <a:cubicBezTo>
                  <a:pt x="10454584" y="3506013"/>
                  <a:pt x="10479947" y="3517876"/>
                  <a:pt x="10499750" y="3541140"/>
                </a:cubicBezTo>
                <a:cubicBezTo>
                  <a:pt x="10519552" y="3564405"/>
                  <a:pt x="10534190" y="3596305"/>
                  <a:pt x="10543663" y="3636842"/>
                </a:cubicBezTo>
                <a:cubicBezTo>
                  <a:pt x="10553136" y="3677378"/>
                  <a:pt x="10557840" y="3723785"/>
                  <a:pt x="10557774" y="3776062"/>
                </a:cubicBezTo>
                <a:cubicBezTo>
                  <a:pt x="10557840" y="3828828"/>
                  <a:pt x="10553136" y="3875527"/>
                  <a:pt x="10543663" y="3916157"/>
                </a:cubicBezTo>
                <a:cubicBezTo>
                  <a:pt x="10534190" y="3956788"/>
                  <a:pt x="10519552" y="3988698"/>
                  <a:pt x="10499750" y="4011887"/>
                </a:cubicBezTo>
                <a:cubicBezTo>
                  <a:pt x="10479947" y="4035076"/>
                  <a:pt x="10454584" y="4046892"/>
                  <a:pt x="10423662" y="4047334"/>
                </a:cubicBezTo>
                <a:cubicBezTo>
                  <a:pt x="10392731" y="4046892"/>
                  <a:pt x="10367303" y="4035076"/>
                  <a:pt x="10347378" y="4011887"/>
                </a:cubicBezTo>
                <a:cubicBezTo>
                  <a:pt x="10327453" y="3988698"/>
                  <a:pt x="10312693" y="3956788"/>
                  <a:pt x="10303097" y="3916157"/>
                </a:cubicBezTo>
                <a:cubicBezTo>
                  <a:pt x="10293502" y="3875527"/>
                  <a:pt x="10288732" y="3828828"/>
                  <a:pt x="10288788" y="3776062"/>
                </a:cubicBezTo>
                <a:cubicBezTo>
                  <a:pt x="10288732" y="3723785"/>
                  <a:pt x="10293502" y="3677378"/>
                  <a:pt x="10303097" y="3636842"/>
                </a:cubicBezTo>
                <a:cubicBezTo>
                  <a:pt x="10312693" y="3596305"/>
                  <a:pt x="10327453" y="3564405"/>
                  <a:pt x="10347378" y="3541140"/>
                </a:cubicBezTo>
                <a:cubicBezTo>
                  <a:pt x="10367303" y="3517876"/>
                  <a:pt x="10392731" y="3506013"/>
                  <a:pt x="10423662" y="3505552"/>
                </a:cubicBezTo>
                <a:close/>
                <a:moveTo>
                  <a:pt x="10761228" y="3491836"/>
                </a:moveTo>
                <a:lnTo>
                  <a:pt x="10761228" y="3517744"/>
                </a:lnTo>
                <a:lnTo>
                  <a:pt x="10829808" y="3523840"/>
                </a:lnTo>
                <a:cubicBezTo>
                  <a:pt x="10830539" y="3563067"/>
                  <a:pt x="10830983" y="3602342"/>
                  <a:pt x="10831142" y="3641664"/>
                </a:cubicBezTo>
                <a:cubicBezTo>
                  <a:pt x="10831301" y="3680987"/>
                  <a:pt x="10831364" y="3720452"/>
                  <a:pt x="10831332" y="3760060"/>
                </a:cubicBezTo>
                <a:lnTo>
                  <a:pt x="10831332" y="3793588"/>
                </a:lnTo>
                <a:cubicBezTo>
                  <a:pt x="10831364" y="3833228"/>
                  <a:pt x="10831301" y="3872630"/>
                  <a:pt x="10831142" y="3911793"/>
                </a:cubicBezTo>
                <a:cubicBezTo>
                  <a:pt x="10830983" y="3950957"/>
                  <a:pt x="10830539" y="3989787"/>
                  <a:pt x="10829808" y="4028284"/>
                </a:cubicBezTo>
                <a:lnTo>
                  <a:pt x="10761228" y="4035142"/>
                </a:lnTo>
                <a:lnTo>
                  <a:pt x="10761228" y="4061050"/>
                </a:lnTo>
                <a:lnTo>
                  <a:pt x="11030976" y="4061050"/>
                </a:lnTo>
                <a:lnTo>
                  <a:pt x="11030976" y="4035142"/>
                </a:lnTo>
                <a:lnTo>
                  <a:pt x="10960872" y="4028284"/>
                </a:lnTo>
                <a:cubicBezTo>
                  <a:pt x="10959777" y="3989438"/>
                  <a:pt x="10959110" y="3950354"/>
                  <a:pt x="10958872" y="3911031"/>
                </a:cubicBezTo>
                <a:cubicBezTo>
                  <a:pt x="10958634" y="3871709"/>
                  <a:pt x="10958539" y="3832053"/>
                  <a:pt x="10958586" y="3792064"/>
                </a:cubicBezTo>
                <a:lnTo>
                  <a:pt x="10995162" y="3792064"/>
                </a:lnTo>
                <a:cubicBezTo>
                  <a:pt x="11023817" y="3792032"/>
                  <a:pt x="11044423" y="3799716"/>
                  <a:pt x="11056980" y="3815115"/>
                </a:cubicBezTo>
                <a:cubicBezTo>
                  <a:pt x="11069537" y="3830513"/>
                  <a:pt x="11078141" y="3853818"/>
                  <a:pt x="11082792" y="3885028"/>
                </a:cubicBezTo>
                <a:lnTo>
                  <a:pt x="11104890" y="3990184"/>
                </a:lnTo>
                <a:cubicBezTo>
                  <a:pt x="11108700" y="4020617"/>
                  <a:pt x="11120321" y="4042048"/>
                  <a:pt x="11139752" y="4054478"/>
                </a:cubicBezTo>
                <a:cubicBezTo>
                  <a:pt x="11159183" y="4066908"/>
                  <a:pt x="11186424" y="4072909"/>
                  <a:pt x="11221476" y="4072480"/>
                </a:cubicBezTo>
                <a:cubicBezTo>
                  <a:pt x="11239971" y="4072480"/>
                  <a:pt x="11255941" y="4071528"/>
                  <a:pt x="11269387" y="4069623"/>
                </a:cubicBezTo>
                <a:cubicBezTo>
                  <a:pt x="11282834" y="4067718"/>
                  <a:pt x="11297089" y="4064860"/>
                  <a:pt x="11312154" y="4061050"/>
                </a:cubicBezTo>
                <a:lnTo>
                  <a:pt x="11312154" y="4035142"/>
                </a:lnTo>
                <a:lnTo>
                  <a:pt x="11244336" y="4030570"/>
                </a:lnTo>
                <a:lnTo>
                  <a:pt x="11220714" y="3905602"/>
                </a:lnTo>
                <a:cubicBezTo>
                  <a:pt x="11215444" y="3867947"/>
                  <a:pt x="11202934" y="3838292"/>
                  <a:pt x="11183186" y="3816639"/>
                </a:cubicBezTo>
                <a:cubicBezTo>
                  <a:pt x="11163438" y="3794985"/>
                  <a:pt x="11129211" y="3780952"/>
                  <a:pt x="11080506" y="3774538"/>
                </a:cubicBezTo>
                <a:cubicBezTo>
                  <a:pt x="11139942" y="3764632"/>
                  <a:pt x="11182043" y="3746916"/>
                  <a:pt x="11206808" y="3721389"/>
                </a:cubicBezTo>
                <a:cubicBezTo>
                  <a:pt x="11231573" y="3695862"/>
                  <a:pt x="11243574" y="3667096"/>
                  <a:pt x="11242812" y="3635092"/>
                </a:cubicBezTo>
                <a:cubicBezTo>
                  <a:pt x="11242543" y="3589452"/>
                  <a:pt x="11224794" y="3554241"/>
                  <a:pt x="11189568" y="3529460"/>
                </a:cubicBezTo>
                <a:cubicBezTo>
                  <a:pt x="11154341" y="3504679"/>
                  <a:pt x="11103255" y="3492138"/>
                  <a:pt x="11036310" y="3491836"/>
                </a:cubicBezTo>
                <a:close/>
                <a:moveTo>
                  <a:pt x="9656328" y="3491836"/>
                </a:moveTo>
                <a:lnTo>
                  <a:pt x="9656328" y="3517744"/>
                </a:lnTo>
                <a:lnTo>
                  <a:pt x="9724908" y="3523840"/>
                </a:lnTo>
                <a:cubicBezTo>
                  <a:pt x="9725639" y="3563067"/>
                  <a:pt x="9726083" y="3602342"/>
                  <a:pt x="9726242" y="3641664"/>
                </a:cubicBezTo>
                <a:cubicBezTo>
                  <a:pt x="9726401" y="3680987"/>
                  <a:pt x="9726464" y="3720452"/>
                  <a:pt x="9726432" y="3760060"/>
                </a:cubicBezTo>
                <a:lnTo>
                  <a:pt x="9726432" y="3814162"/>
                </a:lnTo>
                <a:cubicBezTo>
                  <a:pt x="9726464" y="3844991"/>
                  <a:pt x="9726401" y="3878773"/>
                  <a:pt x="9726242" y="3915508"/>
                </a:cubicBezTo>
                <a:cubicBezTo>
                  <a:pt x="9726083" y="3952243"/>
                  <a:pt x="9725639" y="3989835"/>
                  <a:pt x="9724908" y="4028284"/>
                </a:cubicBezTo>
                <a:lnTo>
                  <a:pt x="9657090" y="4035142"/>
                </a:lnTo>
                <a:lnTo>
                  <a:pt x="9656328" y="4061050"/>
                </a:lnTo>
                <a:lnTo>
                  <a:pt x="10096764" y="4061050"/>
                </a:lnTo>
                <a:lnTo>
                  <a:pt x="10095240" y="3890362"/>
                </a:lnTo>
                <a:lnTo>
                  <a:pt x="10053330" y="3890362"/>
                </a:lnTo>
                <a:lnTo>
                  <a:pt x="10015992" y="4031332"/>
                </a:lnTo>
                <a:lnTo>
                  <a:pt x="9857496" y="4031332"/>
                </a:lnTo>
                <a:cubicBezTo>
                  <a:pt x="9856766" y="3991629"/>
                  <a:pt x="9856322" y="3952164"/>
                  <a:pt x="9856163" y="3912936"/>
                </a:cubicBezTo>
                <a:cubicBezTo>
                  <a:pt x="9856004" y="3873709"/>
                  <a:pt x="9855941" y="3835197"/>
                  <a:pt x="9855972" y="3797398"/>
                </a:cubicBezTo>
                <a:lnTo>
                  <a:pt x="9855972" y="3747868"/>
                </a:lnTo>
                <a:cubicBezTo>
                  <a:pt x="9855941" y="3713372"/>
                  <a:pt x="9856004" y="3677209"/>
                  <a:pt x="9856163" y="3639378"/>
                </a:cubicBezTo>
                <a:cubicBezTo>
                  <a:pt x="9856322" y="3601548"/>
                  <a:pt x="9856766" y="3563289"/>
                  <a:pt x="9857496" y="3524602"/>
                </a:cubicBezTo>
                <a:lnTo>
                  <a:pt x="9932172" y="3517744"/>
                </a:lnTo>
                <a:lnTo>
                  <a:pt x="9932172" y="3491836"/>
                </a:lnTo>
                <a:close/>
                <a:moveTo>
                  <a:pt x="8521711" y="3491836"/>
                </a:moveTo>
                <a:lnTo>
                  <a:pt x="8518662" y="3656428"/>
                </a:lnTo>
                <a:lnTo>
                  <a:pt x="8563621" y="3656428"/>
                </a:lnTo>
                <a:lnTo>
                  <a:pt x="8601720" y="3521554"/>
                </a:lnTo>
                <a:lnTo>
                  <a:pt x="8706877" y="3521554"/>
                </a:lnTo>
                <a:cubicBezTo>
                  <a:pt x="8707607" y="3561162"/>
                  <a:pt x="8708051" y="3600818"/>
                  <a:pt x="8708210" y="3640521"/>
                </a:cubicBezTo>
                <a:cubicBezTo>
                  <a:pt x="8708369" y="3680225"/>
                  <a:pt x="8708432" y="3720071"/>
                  <a:pt x="8708401" y="3760060"/>
                </a:cubicBezTo>
                <a:lnTo>
                  <a:pt x="8708401" y="3793588"/>
                </a:lnTo>
                <a:cubicBezTo>
                  <a:pt x="8708432" y="3833244"/>
                  <a:pt x="8708369" y="3872614"/>
                  <a:pt x="8708210" y="3911698"/>
                </a:cubicBezTo>
                <a:cubicBezTo>
                  <a:pt x="8708051" y="3950782"/>
                  <a:pt x="8707607" y="3989390"/>
                  <a:pt x="8706877" y="4027522"/>
                </a:cubicBezTo>
                <a:lnTo>
                  <a:pt x="8629914" y="4035142"/>
                </a:lnTo>
                <a:lnTo>
                  <a:pt x="8629914" y="4061050"/>
                </a:lnTo>
                <a:lnTo>
                  <a:pt x="8917188" y="4061050"/>
                </a:lnTo>
                <a:lnTo>
                  <a:pt x="8917188" y="4035142"/>
                </a:lnTo>
                <a:lnTo>
                  <a:pt x="8839464" y="4027522"/>
                </a:lnTo>
                <a:cubicBezTo>
                  <a:pt x="8838734" y="3988597"/>
                  <a:pt x="8838290" y="3949481"/>
                  <a:pt x="8838131" y="3910174"/>
                </a:cubicBezTo>
                <a:cubicBezTo>
                  <a:pt x="8837972" y="3870868"/>
                  <a:pt x="8837909" y="3831752"/>
                  <a:pt x="8837941" y="3792826"/>
                </a:cubicBezTo>
                <a:lnTo>
                  <a:pt x="8837941" y="3760060"/>
                </a:lnTo>
                <a:cubicBezTo>
                  <a:pt x="8837909" y="3719690"/>
                  <a:pt x="8837972" y="3679653"/>
                  <a:pt x="8838131" y="3639950"/>
                </a:cubicBezTo>
                <a:cubicBezTo>
                  <a:pt x="8838290" y="3600247"/>
                  <a:pt x="8838734" y="3560781"/>
                  <a:pt x="8839464" y="3521554"/>
                </a:cubicBezTo>
                <a:lnTo>
                  <a:pt x="8944621" y="3521554"/>
                </a:lnTo>
                <a:lnTo>
                  <a:pt x="8983483" y="3656428"/>
                </a:lnTo>
                <a:lnTo>
                  <a:pt x="9027678" y="3656428"/>
                </a:lnTo>
                <a:lnTo>
                  <a:pt x="9024630" y="3491836"/>
                </a:lnTo>
                <a:close/>
                <a:moveTo>
                  <a:pt x="8018029" y="3491836"/>
                </a:moveTo>
                <a:lnTo>
                  <a:pt x="8018029" y="3517744"/>
                </a:lnTo>
                <a:lnTo>
                  <a:pt x="8086609" y="3523840"/>
                </a:lnTo>
                <a:cubicBezTo>
                  <a:pt x="8087339" y="3563067"/>
                  <a:pt x="8087784" y="3602342"/>
                  <a:pt x="8087942" y="3641664"/>
                </a:cubicBezTo>
                <a:cubicBezTo>
                  <a:pt x="8088101" y="3680987"/>
                  <a:pt x="8088164" y="3720452"/>
                  <a:pt x="8088133" y="3760060"/>
                </a:cubicBezTo>
                <a:lnTo>
                  <a:pt x="8088133" y="3793588"/>
                </a:lnTo>
                <a:cubicBezTo>
                  <a:pt x="8088164" y="3833228"/>
                  <a:pt x="8088101" y="3872630"/>
                  <a:pt x="8087942" y="3911793"/>
                </a:cubicBezTo>
                <a:cubicBezTo>
                  <a:pt x="8087784" y="3950957"/>
                  <a:pt x="8087339" y="3989787"/>
                  <a:pt x="8086609" y="4028284"/>
                </a:cubicBezTo>
                <a:lnTo>
                  <a:pt x="8018029" y="4035142"/>
                </a:lnTo>
                <a:lnTo>
                  <a:pt x="8018029" y="4061050"/>
                </a:lnTo>
                <a:lnTo>
                  <a:pt x="8469894" y="4061050"/>
                </a:lnTo>
                <a:lnTo>
                  <a:pt x="8468370" y="3903316"/>
                </a:lnTo>
                <a:lnTo>
                  <a:pt x="8425699" y="3903316"/>
                </a:lnTo>
                <a:lnTo>
                  <a:pt x="8390647" y="4031332"/>
                </a:lnTo>
                <a:lnTo>
                  <a:pt x="8219197" y="4031332"/>
                </a:lnTo>
                <a:cubicBezTo>
                  <a:pt x="8218466" y="3991756"/>
                  <a:pt x="8218022" y="3951656"/>
                  <a:pt x="8217863" y="3911031"/>
                </a:cubicBezTo>
                <a:cubicBezTo>
                  <a:pt x="8217704" y="3870407"/>
                  <a:pt x="8217641" y="3828974"/>
                  <a:pt x="8217673" y="3786730"/>
                </a:cubicBezTo>
                <a:lnTo>
                  <a:pt x="8217673" y="3784444"/>
                </a:lnTo>
                <a:lnTo>
                  <a:pt x="8322067" y="3784444"/>
                </a:lnTo>
                <a:lnTo>
                  <a:pt x="8332735" y="3860644"/>
                </a:lnTo>
                <a:lnTo>
                  <a:pt x="8370835" y="3860644"/>
                </a:lnTo>
                <a:lnTo>
                  <a:pt x="8370835" y="3676240"/>
                </a:lnTo>
                <a:lnTo>
                  <a:pt x="8332735" y="3676240"/>
                </a:lnTo>
                <a:lnTo>
                  <a:pt x="8321305" y="3757012"/>
                </a:lnTo>
                <a:lnTo>
                  <a:pt x="8217673" y="3757012"/>
                </a:lnTo>
                <a:cubicBezTo>
                  <a:pt x="8217641" y="3716626"/>
                  <a:pt x="8217704" y="3676812"/>
                  <a:pt x="8217863" y="3637569"/>
                </a:cubicBezTo>
                <a:cubicBezTo>
                  <a:pt x="8218022" y="3598326"/>
                  <a:pt x="8218466" y="3559654"/>
                  <a:pt x="8219197" y="3521554"/>
                </a:cubicBezTo>
                <a:lnTo>
                  <a:pt x="8375407" y="3521554"/>
                </a:lnTo>
                <a:lnTo>
                  <a:pt x="8408934" y="3643474"/>
                </a:lnTo>
                <a:lnTo>
                  <a:pt x="8453130" y="3643474"/>
                </a:lnTo>
                <a:lnTo>
                  <a:pt x="8453892" y="3491836"/>
                </a:lnTo>
                <a:close/>
                <a:moveTo>
                  <a:pt x="7245742" y="3491836"/>
                </a:moveTo>
                <a:lnTo>
                  <a:pt x="7245742" y="3517744"/>
                </a:lnTo>
                <a:lnTo>
                  <a:pt x="7319656" y="3525364"/>
                </a:lnTo>
                <a:lnTo>
                  <a:pt x="7316608" y="4024474"/>
                </a:lnTo>
                <a:lnTo>
                  <a:pt x="7233550" y="4035142"/>
                </a:lnTo>
                <a:lnTo>
                  <a:pt x="7233550" y="4061050"/>
                </a:lnTo>
                <a:lnTo>
                  <a:pt x="7440052" y="4061050"/>
                </a:lnTo>
                <a:lnTo>
                  <a:pt x="7440052" y="4035142"/>
                </a:lnTo>
                <a:lnTo>
                  <a:pt x="7353946" y="4023712"/>
                </a:lnTo>
                <a:lnTo>
                  <a:pt x="7353946" y="3797398"/>
                </a:lnTo>
                <a:lnTo>
                  <a:pt x="7350898" y="3568798"/>
                </a:lnTo>
                <a:lnTo>
                  <a:pt x="7538350" y="4061050"/>
                </a:lnTo>
                <a:lnTo>
                  <a:pt x="7577974" y="4061050"/>
                </a:lnTo>
                <a:lnTo>
                  <a:pt x="7760092" y="3568798"/>
                </a:lnTo>
                <a:lnTo>
                  <a:pt x="7757806" y="3811876"/>
                </a:lnTo>
                <a:cubicBezTo>
                  <a:pt x="7757187" y="3843039"/>
                  <a:pt x="7756901" y="3877107"/>
                  <a:pt x="7756949" y="3914079"/>
                </a:cubicBezTo>
                <a:cubicBezTo>
                  <a:pt x="7756996" y="3951052"/>
                  <a:pt x="7756520" y="3989120"/>
                  <a:pt x="7755520" y="4028284"/>
                </a:cubicBezTo>
                <a:lnTo>
                  <a:pt x="7688464" y="4035142"/>
                </a:lnTo>
                <a:lnTo>
                  <a:pt x="7688464" y="4061050"/>
                </a:lnTo>
                <a:lnTo>
                  <a:pt x="7754758" y="4061050"/>
                </a:lnTo>
                <a:lnTo>
                  <a:pt x="7956688" y="4061050"/>
                </a:lnTo>
                <a:lnTo>
                  <a:pt x="7956688" y="4035142"/>
                </a:lnTo>
                <a:lnTo>
                  <a:pt x="7888108" y="4028284"/>
                </a:lnTo>
                <a:cubicBezTo>
                  <a:pt x="7887012" y="3989787"/>
                  <a:pt x="7886346" y="3950957"/>
                  <a:pt x="7886107" y="3911793"/>
                </a:cubicBezTo>
                <a:cubicBezTo>
                  <a:pt x="7885869" y="3872630"/>
                  <a:pt x="7885774" y="3833228"/>
                  <a:pt x="7885822" y="3793588"/>
                </a:cubicBezTo>
                <a:lnTo>
                  <a:pt x="7885822" y="3760060"/>
                </a:lnTo>
                <a:cubicBezTo>
                  <a:pt x="7885774" y="3720452"/>
                  <a:pt x="7885869" y="3680987"/>
                  <a:pt x="7886107" y="3641664"/>
                </a:cubicBezTo>
                <a:cubicBezTo>
                  <a:pt x="7886346" y="3602342"/>
                  <a:pt x="7887012" y="3563067"/>
                  <a:pt x="7888108" y="3523840"/>
                </a:cubicBezTo>
                <a:lnTo>
                  <a:pt x="7954402" y="3517744"/>
                </a:lnTo>
                <a:lnTo>
                  <a:pt x="7954402" y="3491836"/>
                </a:lnTo>
                <a:lnTo>
                  <a:pt x="7755520" y="3491836"/>
                </a:lnTo>
                <a:lnTo>
                  <a:pt x="7604644" y="3895696"/>
                </a:lnTo>
                <a:lnTo>
                  <a:pt x="7453768" y="3491836"/>
                </a:lnTo>
                <a:close/>
                <a:moveTo>
                  <a:pt x="9297808" y="3489550"/>
                </a:moveTo>
                <a:lnTo>
                  <a:pt x="9118738" y="4025236"/>
                </a:lnTo>
                <a:lnTo>
                  <a:pt x="9054729" y="4035142"/>
                </a:lnTo>
                <a:lnTo>
                  <a:pt x="9054729" y="4061050"/>
                </a:lnTo>
                <a:lnTo>
                  <a:pt x="9228466" y="4061050"/>
                </a:lnTo>
                <a:lnTo>
                  <a:pt x="9228466" y="4035142"/>
                </a:lnTo>
                <a:lnTo>
                  <a:pt x="9158362" y="4025236"/>
                </a:lnTo>
                <a:lnTo>
                  <a:pt x="9203320" y="3880456"/>
                </a:lnTo>
                <a:lnTo>
                  <a:pt x="9383152" y="3880456"/>
                </a:lnTo>
                <a:lnTo>
                  <a:pt x="9428872" y="4025998"/>
                </a:lnTo>
                <a:lnTo>
                  <a:pt x="9354958" y="4034380"/>
                </a:lnTo>
                <a:lnTo>
                  <a:pt x="9354958" y="4061050"/>
                </a:lnTo>
                <a:lnTo>
                  <a:pt x="9614800" y="4061050"/>
                </a:lnTo>
                <a:lnTo>
                  <a:pt x="9614800" y="4034380"/>
                </a:lnTo>
                <a:lnTo>
                  <a:pt x="9561460" y="4029046"/>
                </a:lnTo>
                <a:lnTo>
                  <a:pt x="9377056" y="3489550"/>
                </a:lnTo>
                <a:close/>
                <a:moveTo>
                  <a:pt x="10423662" y="3476596"/>
                </a:moveTo>
                <a:cubicBezTo>
                  <a:pt x="10375224" y="3476653"/>
                  <a:pt x="10330623" y="3487970"/>
                  <a:pt x="10289861" y="3510547"/>
                </a:cubicBezTo>
                <a:cubicBezTo>
                  <a:pt x="10249099" y="3533125"/>
                  <a:pt x="10216295" y="3566625"/>
                  <a:pt x="10191450" y="3611047"/>
                </a:cubicBezTo>
                <a:cubicBezTo>
                  <a:pt x="10166605" y="3655469"/>
                  <a:pt x="10153839" y="3710474"/>
                  <a:pt x="10153152" y="3776062"/>
                </a:cubicBezTo>
                <a:cubicBezTo>
                  <a:pt x="10153839" y="3842380"/>
                  <a:pt x="10166605" y="3897789"/>
                  <a:pt x="10191450" y="3942291"/>
                </a:cubicBezTo>
                <a:cubicBezTo>
                  <a:pt x="10216295" y="3986793"/>
                  <a:pt x="10249099" y="4020245"/>
                  <a:pt x="10289861" y="4042649"/>
                </a:cubicBezTo>
                <a:cubicBezTo>
                  <a:pt x="10330623" y="4065053"/>
                  <a:pt x="10375224" y="4076267"/>
                  <a:pt x="10423662" y="4076290"/>
                </a:cubicBezTo>
                <a:cubicBezTo>
                  <a:pt x="10472332" y="4076253"/>
                  <a:pt x="10516979" y="4064982"/>
                  <a:pt x="10557605" y="4042480"/>
                </a:cubicBezTo>
                <a:cubicBezTo>
                  <a:pt x="10598231" y="4019977"/>
                  <a:pt x="10630856" y="3986468"/>
                  <a:pt x="10655480" y="3941952"/>
                </a:cubicBezTo>
                <a:cubicBezTo>
                  <a:pt x="10680104" y="3897437"/>
                  <a:pt x="10692747" y="3842140"/>
                  <a:pt x="10693410" y="3776062"/>
                </a:cubicBezTo>
                <a:cubicBezTo>
                  <a:pt x="10692733" y="3710234"/>
                  <a:pt x="10680033" y="3655116"/>
                  <a:pt x="10655310" y="3610708"/>
                </a:cubicBezTo>
                <a:cubicBezTo>
                  <a:pt x="10630588" y="3566300"/>
                  <a:pt x="10597906" y="3532857"/>
                  <a:pt x="10557266" y="3510378"/>
                </a:cubicBezTo>
                <a:cubicBezTo>
                  <a:pt x="10516626" y="3487899"/>
                  <a:pt x="10472092" y="3476638"/>
                  <a:pt x="10423662" y="3476596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4387767" y="1537743"/>
                </a:moveTo>
                <a:lnTo>
                  <a:pt x="4077586" y="3432492"/>
                </a:lnTo>
                <a:lnTo>
                  <a:pt x="4911950" y="3552717"/>
                </a:lnTo>
                <a:cubicBezTo>
                  <a:pt x="4990497" y="3464552"/>
                  <a:pt x="5062631" y="3403638"/>
                  <a:pt x="5128354" y="3369975"/>
                </a:cubicBezTo>
                <a:cubicBezTo>
                  <a:pt x="5216521" y="3323488"/>
                  <a:pt x="5307891" y="3300244"/>
                  <a:pt x="5402467" y="3300244"/>
                </a:cubicBezTo>
                <a:cubicBezTo>
                  <a:pt x="5551547" y="3300244"/>
                  <a:pt x="5670972" y="3349136"/>
                  <a:pt x="5760739" y="3446919"/>
                </a:cubicBezTo>
                <a:cubicBezTo>
                  <a:pt x="5850507" y="3544702"/>
                  <a:pt x="5895391" y="3698591"/>
                  <a:pt x="5895391" y="3908584"/>
                </a:cubicBezTo>
                <a:cubicBezTo>
                  <a:pt x="5895391" y="4113768"/>
                  <a:pt x="5850908" y="4268057"/>
                  <a:pt x="5761941" y="4371451"/>
                </a:cubicBezTo>
                <a:cubicBezTo>
                  <a:pt x="5672974" y="4474845"/>
                  <a:pt x="5560365" y="4526542"/>
                  <a:pt x="5424108" y="4526542"/>
                </a:cubicBezTo>
                <a:cubicBezTo>
                  <a:pt x="5302280" y="4526542"/>
                  <a:pt x="5197283" y="4485264"/>
                  <a:pt x="5109118" y="4402710"/>
                </a:cubicBezTo>
                <a:cubicBezTo>
                  <a:pt x="5020953" y="4320155"/>
                  <a:pt x="4964848" y="4199529"/>
                  <a:pt x="4940804" y="4040832"/>
                </a:cubicBezTo>
                <a:lnTo>
                  <a:pt x="3950147" y="4149034"/>
                </a:lnTo>
                <a:cubicBezTo>
                  <a:pt x="3998237" y="4314144"/>
                  <a:pt x="4058350" y="4452002"/>
                  <a:pt x="4130485" y="4562609"/>
                </a:cubicBezTo>
                <a:cubicBezTo>
                  <a:pt x="4202620" y="4673216"/>
                  <a:pt x="4296796" y="4772202"/>
                  <a:pt x="4413014" y="4859566"/>
                </a:cubicBezTo>
                <a:cubicBezTo>
                  <a:pt x="4529233" y="4946929"/>
                  <a:pt x="4670296" y="5012652"/>
                  <a:pt x="4836207" y="5056735"/>
                </a:cubicBezTo>
                <a:cubicBezTo>
                  <a:pt x="5002118" y="5100818"/>
                  <a:pt x="5201291" y="5122859"/>
                  <a:pt x="5433726" y="5122859"/>
                </a:cubicBezTo>
                <a:cubicBezTo>
                  <a:pt x="5757533" y="5122859"/>
                  <a:pt x="6023231" y="5067555"/>
                  <a:pt x="6230819" y="4956948"/>
                </a:cubicBezTo>
                <a:cubicBezTo>
                  <a:pt x="6438408" y="4846341"/>
                  <a:pt x="6598708" y="4686041"/>
                  <a:pt x="6711720" y="4476047"/>
                </a:cubicBezTo>
                <a:cubicBezTo>
                  <a:pt x="6824732" y="4266054"/>
                  <a:pt x="6881238" y="4047244"/>
                  <a:pt x="6881238" y="3819617"/>
                </a:cubicBezTo>
                <a:cubicBezTo>
                  <a:pt x="6881238" y="3495811"/>
                  <a:pt x="6771432" y="3227308"/>
                  <a:pt x="6551821" y="3014109"/>
                </a:cubicBezTo>
                <a:cubicBezTo>
                  <a:pt x="6332210" y="2800909"/>
                  <a:pt x="6046075" y="2694309"/>
                  <a:pt x="5693412" y="2694309"/>
                </a:cubicBezTo>
                <a:cubicBezTo>
                  <a:pt x="5589219" y="2694309"/>
                  <a:pt x="5483819" y="2707133"/>
                  <a:pt x="5377220" y="2732781"/>
                </a:cubicBezTo>
                <a:cubicBezTo>
                  <a:pt x="5270621" y="2758430"/>
                  <a:pt x="5162819" y="2796902"/>
                  <a:pt x="5053815" y="2848198"/>
                </a:cubicBezTo>
                <a:lnTo>
                  <a:pt x="5137972" y="2319207"/>
                </a:lnTo>
                <a:lnTo>
                  <a:pt x="6712922" y="2319207"/>
                </a:lnTo>
                <a:lnTo>
                  <a:pt x="6712922" y="1537743"/>
                </a:ln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2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878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911EC-AEDD-2DE0-BB98-2D883A62F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94936F1-B19F-2FEC-1377-A04DEE7E5BD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EDBF309-96DC-A15E-28B4-CE5A79420B7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9AAF24B7-AD85-931F-4320-A53EA38A5CED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02D4A1F-5E65-EB68-9FC0-582D7A08DC0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6BDB84C-D3FD-3263-F7EE-F910806ABBBA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7BEE0CF-BF82-CED6-81C2-0C30C4FA5B5D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2489542-614E-E023-1F4A-478B192DD910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B8FA266-6E1C-F9DA-B375-5C8DB9DA4A2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A26B4996-4E2E-E1B1-F685-766DE2D66D52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33691716-0F84-3E8E-98C3-6E1B51285C8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50B2FB8-07F4-D0F1-944F-CB9640A9DA1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7CD8472-EB7E-20F0-566E-39E9B0969C6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92F9340-7BD5-355E-3DA2-EA596F66B55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E05D2999-ED4F-F797-2FE9-8A2F1197F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66" t="21589" r="66657" b="21866"/>
          <a:stretch>
            <a:fillRect/>
          </a:stretch>
        </p:blipFill>
        <p:spPr bwMode="auto">
          <a:xfrm>
            <a:off x="2023133" y="2169713"/>
            <a:ext cx="3011807" cy="422420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1677DD6-25D8-FC55-4699-F8296DC73472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0D43AB4-83A2-5410-F67C-85A3036FD6B9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05</a:t>
            </a:r>
            <a:endParaRPr lang="zh-TW" altLang="en-US" sz="9600" dirty="0">
              <a:solidFill>
                <a:srgbClr val="FFCCFF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D7ADA1B-0B6A-0AC2-ED04-39F06CD57AB9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5F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6BD8FD-21EB-EBD4-0C77-59D2F83A85C9}"/>
              </a:ext>
            </a:extLst>
          </p:cNvPr>
          <p:cNvSpPr txBox="1"/>
          <p:nvPr/>
        </p:nvSpPr>
        <p:spPr>
          <a:xfrm>
            <a:off x="4023357" y="1407158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13-15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9697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BC876-1F79-FE21-7F55-DBACA4CEA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E913F37-3103-6963-913D-63028F0066E0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0159958-F932-EE98-F6D6-0B36A460CA83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058A2401-AE5D-0E08-4930-721299DFFD35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E7D775D-8CFB-FA20-28F5-588B66A15054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C9273A7-B9A4-40DB-1A26-550BEA4AC15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D30CDF09-6A41-8E16-B586-D7AD803D077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A3C1880-9D8A-5CBA-3379-642D04E165D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D1172EEA-B5F8-1597-9973-10C117FBA53D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CC3045CB-2E91-343C-A189-374121B510E1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B6D9F35E-1CED-D6B6-96AF-8556453C9BE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C273864-E76B-EB94-3B1E-A5CC2F7320E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F9AF418-3F7F-D41B-02C1-9963DE0314D3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0B71C13-B981-C3BA-E4BD-45924814468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52968EE0-6F48-1704-F8AD-DD6FFEBE8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400" t="21848" r="39461" b="21869"/>
          <a:stretch>
            <a:fillRect/>
          </a:stretch>
        </p:blipFill>
        <p:spPr bwMode="auto">
          <a:xfrm>
            <a:off x="2357969" y="2136508"/>
            <a:ext cx="2386952" cy="423682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1677DD6-25D8-FC55-4699-F8296DC73472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0D43AB4-83A2-5410-F67C-85A3036FD6B9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05</a:t>
            </a:r>
            <a:endParaRPr lang="zh-TW" altLang="en-US" sz="9600" dirty="0">
              <a:solidFill>
                <a:srgbClr val="FFCCFF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D7ADA1B-0B6A-0AC2-ED04-39F06CD57AB9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5F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6BD8FD-21EB-EBD4-0C77-59D2F83A85C9}"/>
              </a:ext>
            </a:extLst>
          </p:cNvPr>
          <p:cNvSpPr txBox="1"/>
          <p:nvPr/>
        </p:nvSpPr>
        <p:spPr>
          <a:xfrm>
            <a:off x="4023357" y="1407158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13-15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145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5A85C-87D7-2AAE-44F8-56FADE269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DDF2D68-0CFC-ACFD-D065-133A69F1DA90}"/>
              </a:ext>
            </a:extLst>
          </p:cNvPr>
          <p:cNvSpPr/>
          <p:nvPr/>
        </p:nvSpPr>
        <p:spPr>
          <a:xfrm>
            <a:off x="-16648" y="21945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5682B84B-964A-17AC-E62D-866461AD6082}"/>
              </a:ext>
            </a:extLst>
          </p:cNvPr>
          <p:cNvSpPr/>
          <p:nvPr/>
        </p:nvSpPr>
        <p:spPr>
          <a:xfrm rot="5400000">
            <a:off x="653867" y="99508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1CE4D8FA-DC74-4A3A-6A44-65563B47B513}"/>
              </a:ext>
            </a:extLst>
          </p:cNvPr>
          <p:cNvSpPr/>
          <p:nvPr/>
        </p:nvSpPr>
        <p:spPr>
          <a:xfrm rot="16200000" flipH="1">
            <a:off x="6681781" y="97216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5892F87-E113-B017-C849-ACBFD49F8AF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06DAD2BF-11AE-9414-9FE2-ED35D5E39EB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33AC48C4-0C13-D747-FD32-B217BC684CD5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65EAFBAF-C6CC-54C1-0352-E1B50AEDC06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49A25308-E0D1-F3CC-9275-29B40211E1B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1E2BB9EB-0927-A4E5-AEA6-D1511F64D32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FF641F4-2E02-2B0C-A664-87FD351D2CE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14C170F-422E-B265-0C0A-696F6AF951D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D89E4F2-07E4-20BB-D126-560DD23E1691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117537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F86A5C4C-61A7-5392-AB28-9C6540D489B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8396760E-FF8B-838E-03D5-3072C757A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6" t="24931" r="67254" b="17149"/>
          <a:stretch>
            <a:fillRect/>
          </a:stretch>
        </p:blipFill>
        <p:spPr bwMode="auto">
          <a:xfrm>
            <a:off x="1881294" y="2228612"/>
            <a:ext cx="3092938" cy="416406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506BF0-72C5-0940-7572-50A03E7A7360}"/>
              </a:ext>
            </a:extLst>
          </p:cNvPr>
          <p:cNvSpPr txBox="1"/>
          <p:nvPr/>
        </p:nvSpPr>
        <p:spPr>
          <a:xfrm>
            <a:off x="2194736" y="46532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01</a:t>
            </a:r>
            <a:endParaRPr lang="zh-TW" altLang="en-US" sz="9600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445DEC8-0DF4-07DA-20BE-9EA3795E6DE0}"/>
              </a:ext>
            </a:extLst>
          </p:cNvPr>
          <p:cNvSpPr txBox="1"/>
          <p:nvPr/>
        </p:nvSpPr>
        <p:spPr>
          <a:xfrm>
            <a:off x="3754447" y="536590"/>
            <a:ext cx="6166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AA93088-7524-924D-AF7F-E4F145C786B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2A8703-7227-B01F-665A-2ADCF909243E}"/>
              </a:ext>
            </a:extLst>
          </p:cNvPr>
          <p:cNvSpPr txBox="1"/>
          <p:nvPr/>
        </p:nvSpPr>
        <p:spPr>
          <a:xfrm>
            <a:off x="4348464" y="1470662"/>
            <a:ext cx="527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1-3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964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90171-4DF7-477D-BE8D-9D585342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37ABCA9-51A6-F317-672C-EE07206EE9AE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4595C026-D82D-5886-3D6E-F3612F9D8EBD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FA54F04C-3717-FD33-B9C0-F0EC6FD88326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0144BB2-71FA-5870-D5D2-23B970E0EEA7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64E5F0E-226E-29D9-D00B-4CA13133A3F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7CDBB026-432D-B45E-47AE-52A569B2B23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76E7B60-4C4D-C7DE-FA6F-42B2E976FE0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85DE6FA-53DE-B180-F54B-22093E526C2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E53C759E-3ABD-3E09-5BC5-613D786E875E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86DCDE14-39A7-D2E1-C55E-D5B7CF82D03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C34B791-6A5B-ADEB-1E85-C7B48699182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E3175A6-CBF0-DEC3-13A8-738708DF89C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117539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75E464D-A98E-2CFA-2248-166A5C0F471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1677DD6-25D8-FC55-4699-F8296DC73472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D43AB4-83A2-5410-F67C-85A3036FD6B9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05</a:t>
            </a:r>
            <a:endParaRPr lang="zh-TW" altLang="en-US" sz="9600" dirty="0">
              <a:solidFill>
                <a:srgbClr val="FFCCFF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D7ADA1B-0B6A-0AC2-ED04-39F06CD57AB9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95F8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6BD8FD-21EB-EBD4-0C77-59D2F83A85C9}"/>
              </a:ext>
            </a:extLst>
          </p:cNvPr>
          <p:cNvSpPr txBox="1"/>
          <p:nvPr/>
        </p:nvSpPr>
        <p:spPr>
          <a:xfrm>
            <a:off x="4023357" y="1407158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13-15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F0990A2D-717D-CB01-2C34-488DD9CBC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38" t="20509" r="5416" b="21564"/>
          <a:stretch>
            <a:fillRect/>
          </a:stretch>
        </p:blipFill>
        <p:spPr bwMode="auto">
          <a:xfrm>
            <a:off x="2121611" y="2270283"/>
            <a:ext cx="2898642" cy="412363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30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6000"/>
                    </a14:imgEffect>
                    <a14:imgEffect>
                      <a14:saturation sat="325000"/>
                    </a14:imgEffect>
                    <a14:imgEffect>
                      <a14:brightnessContrast bright="33000" contrast="-3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D3F2C-1305-3756-2665-7DE662B2A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2654C80D-46FD-893E-819C-5B44555CEA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64478" y="4893009"/>
                </a:moveTo>
                <a:lnTo>
                  <a:pt x="8162954" y="4897581"/>
                </a:lnTo>
                <a:lnTo>
                  <a:pt x="8162192" y="4901391"/>
                </a:lnTo>
                <a:cubicBezTo>
                  <a:pt x="8207118" y="4918409"/>
                  <a:pt x="8244519" y="4937332"/>
                  <a:pt x="8274396" y="4958160"/>
                </a:cubicBezTo>
                <a:cubicBezTo>
                  <a:pt x="8304273" y="4978988"/>
                  <a:pt x="8326816" y="4997911"/>
                  <a:pt x="8342024" y="5014929"/>
                </a:cubicBezTo>
                <a:cubicBezTo>
                  <a:pt x="8361658" y="5029719"/>
                  <a:pt x="8382496" y="5035588"/>
                  <a:pt x="8404538" y="5032534"/>
                </a:cubicBezTo>
                <a:cubicBezTo>
                  <a:pt x="8426580" y="5029481"/>
                  <a:pt x="8443578" y="5021122"/>
                  <a:pt x="8455531" y="5007456"/>
                </a:cubicBezTo>
                <a:cubicBezTo>
                  <a:pt x="8467484" y="4993789"/>
                  <a:pt x="8468145" y="4978431"/>
                  <a:pt x="8457512" y="4961382"/>
                </a:cubicBezTo>
                <a:cubicBezTo>
                  <a:pt x="8446880" y="4944332"/>
                  <a:pt x="8418706" y="4929206"/>
                  <a:pt x="8372991" y="4916003"/>
                </a:cubicBezTo>
                <a:cubicBezTo>
                  <a:pt x="8327276" y="4902800"/>
                  <a:pt x="8257772" y="4895136"/>
                  <a:pt x="8164478" y="4893009"/>
                </a:cubicBezTo>
                <a:close/>
                <a:moveTo>
                  <a:pt x="8005220" y="4867101"/>
                </a:moveTo>
                <a:cubicBezTo>
                  <a:pt x="7980725" y="4894374"/>
                  <a:pt x="7946847" y="4922886"/>
                  <a:pt x="7903588" y="4952636"/>
                </a:cubicBezTo>
                <a:cubicBezTo>
                  <a:pt x="7860329" y="4982385"/>
                  <a:pt x="7815212" y="5007468"/>
                  <a:pt x="7768238" y="5027883"/>
                </a:cubicBezTo>
                <a:lnTo>
                  <a:pt x="7770524" y="5035503"/>
                </a:lnTo>
                <a:cubicBezTo>
                  <a:pt x="7829198" y="5029185"/>
                  <a:pt x="7885967" y="5018961"/>
                  <a:pt x="7940831" y="5004833"/>
                </a:cubicBezTo>
                <a:cubicBezTo>
                  <a:pt x="7995695" y="4990704"/>
                  <a:pt x="8041796" y="4974003"/>
                  <a:pt x="8079134" y="4954731"/>
                </a:cubicBezTo>
                <a:cubicBezTo>
                  <a:pt x="8092754" y="4957287"/>
                  <a:pt x="8103613" y="4957700"/>
                  <a:pt x="8111709" y="4955969"/>
                </a:cubicBezTo>
                <a:cubicBezTo>
                  <a:pt x="8119806" y="4954239"/>
                  <a:pt x="8125711" y="4951032"/>
                  <a:pt x="8129426" y="4946349"/>
                </a:cubicBezTo>
                <a:lnTo>
                  <a:pt x="8066942" y="4906725"/>
                </a:lnTo>
                <a:close/>
                <a:moveTo>
                  <a:pt x="10591448" y="4835859"/>
                </a:moveTo>
                <a:lnTo>
                  <a:pt x="10630310" y="4906725"/>
                </a:lnTo>
                <a:cubicBezTo>
                  <a:pt x="10634120" y="4906027"/>
                  <a:pt x="10637548" y="4904376"/>
                  <a:pt x="10640596" y="4901772"/>
                </a:cubicBezTo>
                <a:cubicBezTo>
                  <a:pt x="10643644" y="4899169"/>
                  <a:pt x="10646312" y="4895232"/>
                  <a:pt x="10648598" y="4889961"/>
                </a:cubicBezTo>
                <a:lnTo>
                  <a:pt x="10703462" y="4854147"/>
                </a:lnTo>
                <a:cubicBezTo>
                  <a:pt x="10704223" y="4862402"/>
                  <a:pt x="10704223" y="4870276"/>
                  <a:pt x="10703462" y="4877769"/>
                </a:cubicBezTo>
                <a:cubicBezTo>
                  <a:pt x="10708478" y="4883040"/>
                  <a:pt x="10713685" y="4886786"/>
                  <a:pt x="10719082" y="4889009"/>
                </a:cubicBezTo>
                <a:cubicBezTo>
                  <a:pt x="10724480" y="4891231"/>
                  <a:pt x="10729687" y="4892311"/>
                  <a:pt x="10734704" y="4892247"/>
                </a:cubicBezTo>
                <a:cubicBezTo>
                  <a:pt x="10731227" y="4899550"/>
                  <a:pt x="10727893" y="4905900"/>
                  <a:pt x="10724702" y="4911297"/>
                </a:cubicBezTo>
                <a:cubicBezTo>
                  <a:pt x="10721511" y="4916695"/>
                  <a:pt x="10718749" y="4920759"/>
                  <a:pt x="10716415" y="4923489"/>
                </a:cubicBezTo>
                <a:cubicBezTo>
                  <a:pt x="10713733" y="4926109"/>
                  <a:pt x="10710716" y="4927918"/>
                  <a:pt x="10707367" y="4928918"/>
                </a:cubicBezTo>
                <a:cubicBezTo>
                  <a:pt x="10704017" y="4929919"/>
                  <a:pt x="10700430" y="4930395"/>
                  <a:pt x="10696604" y="4930347"/>
                </a:cubicBezTo>
                <a:cubicBezTo>
                  <a:pt x="10692254" y="4930712"/>
                  <a:pt x="10686666" y="4930934"/>
                  <a:pt x="10679839" y="4931014"/>
                </a:cubicBezTo>
                <a:cubicBezTo>
                  <a:pt x="10673013" y="4931093"/>
                  <a:pt x="10665901" y="4931125"/>
                  <a:pt x="10658504" y="4931109"/>
                </a:cubicBezTo>
                <a:lnTo>
                  <a:pt x="10611260" y="4931109"/>
                </a:lnTo>
                <a:cubicBezTo>
                  <a:pt x="10603100" y="4931204"/>
                  <a:pt x="10597702" y="4930252"/>
                  <a:pt x="10595067" y="4928252"/>
                </a:cubicBezTo>
                <a:cubicBezTo>
                  <a:pt x="10592432" y="4926251"/>
                  <a:pt x="10591225" y="4922632"/>
                  <a:pt x="10591448" y="4917393"/>
                </a:cubicBezTo>
                <a:lnTo>
                  <a:pt x="10591448" y="4877007"/>
                </a:lnTo>
                <a:close/>
                <a:moveTo>
                  <a:pt x="10688984" y="4784805"/>
                </a:moveTo>
                <a:cubicBezTo>
                  <a:pt x="10691270" y="4790933"/>
                  <a:pt x="10693365" y="4797727"/>
                  <a:pt x="10695270" y="4805189"/>
                </a:cubicBezTo>
                <a:cubicBezTo>
                  <a:pt x="10697175" y="4812650"/>
                  <a:pt x="10698889" y="4820587"/>
                  <a:pt x="10700414" y="4829001"/>
                </a:cubicBezTo>
                <a:lnTo>
                  <a:pt x="10651646" y="4831287"/>
                </a:lnTo>
                <a:cubicBezTo>
                  <a:pt x="10658535" y="4823254"/>
                  <a:pt x="10665139" y="4815317"/>
                  <a:pt x="10671458" y="4807475"/>
                </a:cubicBezTo>
                <a:cubicBezTo>
                  <a:pt x="10677776" y="4799632"/>
                  <a:pt x="10683618" y="4792076"/>
                  <a:pt x="10688984" y="4784805"/>
                </a:cubicBezTo>
                <a:close/>
                <a:moveTo>
                  <a:pt x="8661302" y="4770327"/>
                </a:moveTo>
                <a:lnTo>
                  <a:pt x="8657492" y="4771851"/>
                </a:lnTo>
                <a:lnTo>
                  <a:pt x="8654444" y="4773375"/>
                </a:lnTo>
                <a:cubicBezTo>
                  <a:pt x="8662667" y="4796457"/>
                  <a:pt x="8669080" y="4821349"/>
                  <a:pt x="8673684" y="4848051"/>
                </a:cubicBezTo>
                <a:cubicBezTo>
                  <a:pt x="8678288" y="4874753"/>
                  <a:pt x="8679748" y="4901931"/>
                  <a:pt x="8678066" y="4929585"/>
                </a:cubicBezTo>
                <a:cubicBezTo>
                  <a:pt x="8700773" y="4951324"/>
                  <a:pt x="8722652" y="4959424"/>
                  <a:pt x="8743705" y="4953886"/>
                </a:cubicBezTo>
                <a:cubicBezTo>
                  <a:pt x="8764757" y="4948347"/>
                  <a:pt x="8779040" y="4934754"/>
                  <a:pt x="8786555" y="4913107"/>
                </a:cubicBezTo>
                <a:cubicBezTo>
                  <a:pt x="8794070" y="4891459"/>
                  <a:pt x="8788875" y="4867341"/>
                  <a:pt x="8770970" y="4840753"/>
                </a:cubicBezTo>
                <a:cubicBezTo>
                  <a:pt x="8753065" y="4814164"/>
                  <a:pt x="8716509" y="4790689"/>
                  <a:pt x="8661302" y="4770327"/>
                </a:cubicBezTo>
                <a:close/>
                <a:moveTo>
                  <a:pt x="9015632" y="4764993"/>
                </a:moveTo>
                <a:cubicBezTo>
                  <a:pt x="9008567" y="4799013"/>
                  <a:pt x="9000979" y="4833081"/>
                  <a:pt x="8992867" y="4867196"/>
                </a:cubicBezTo>
                <a:cubicBezTo>
                  <a:pt x="8984755" y="4901312"/>
                  <a:pt x="8977357" y="4930236"/>
                  <a:pt x="8970674" y="4953969"/>
                </a:cubicBezTo>
                <a:lnTo>
                  <a:pt x="8979056" y="4959303"/>
                </a:lnTo>
                <a:cubicBezTo>
                  <a:pt x="9003376" y="4942984"/>
                  <a:pt x="9028268" y="4923616"/>
                  <a:pt x="9053732" y="4901201"/>
                </a:cubicBezTo>
                <a:cubicBezTo>
                  <a:pt x="9079195" y="4878785"/>
                  <a:pt x="9103325" y="4855227"/>
                  <a:pt x="9126121" y="4830525"/>
                </a:cubicBezTo>
                <a:cubicBezTo>
                  <a:pt x="9134900" y="4830843"/>
                  <a:pt x="9141917" y="4829636"/>
                  <a:pt x="9147172" y="4826906"/>
                </a:cubicBezTo>
                <a:cubicBezTo>
                  <a:pt x="9152426" y="4824175"/>
                  <a:pt x="9155824" y="4820302"/>
                  <a:pt x="9157363" y="4815285"/>
                </a:cubicBezTo>
                <a:lnTo>
                  <a:pt x="9086498" y="4790139"/>
                </a:lnTo>
                <a:close/>
                <a:moveTo>
                  <a:pt x="8183528" y="4751277"/>
                </a:moveTo>
                <a:lnTo>
                  <a:pt x="8281064" y="4751277"/>
                </a:lnTo>
                <a:lnTo>
                  <a:pt x="8281064" y="4837383"/>
                </a:lnTo>
                <a:lnTo>
                  <a:pt x="8232296" y="4837383"/>
                </a:lnTo>
                <a:lnTo>
                  <a:pt x="8183528" y="4837383"/>
                </a:lnTo>
                <a:close/>
                <a:moveTo>
                  <a:pt x="7985408" y="4751277"/>
                </a:moveTo>
                <a:lnTo>
                  <a:pt x="8030366" y="4751277"/>
                </a:lnTo>
                <a:lnTo>
                  <a:pt x="8075324" y="4751277"/>
                </a:lnTo>
                <a:lnTo>
                  <a:pt x="8075324" y="4837383"/>
                </a:lnTo>
                <a:lnTo>
                  <a:pt x="7985408" y="4837383"/>
                </a:lnTo>
                <a:close/>
                <a:moveTo>
                  <a:pt x="10591448" y="4710129"/>
                </a:moveTo>
                <a:lnTo>
                  <a:pt x="10623452" y="4710129"/>
                </a:lnTo>
                <a:lnTo>
                  <a:pt x="10623452" y="4734513"/>
                </a:lnTo>
                <a:lnTo>
                  <a:pt x="10624976" y="4734513"/>
                </a:lnTo>
                <a:cubicBezTo>
                  <a:pt x="10625356" y="4749007"/>
                  <a:pt x="10625356" y="4764977"/>
                  <a:pt x="10624976" y="4782424"/>
                </a:cubicBezTo>
                <a:cubicBezTo>
                  <a:pt x="10624594" y="4799871"/>
                  <a:pt x="10623832" y="4816412"/>
                  <a:pt x="10622689" y="4832049"/>
                </a:cubicBezTo>
                <a:lnTo>
                  <a:pt x="10591448" y="4832811"/>
                </a:lnTo>
                <a:lnTo>
                  <a:pt x="10591448" y="4771851"/>
                </a:lnTo>
                <a:close/>
                <a:moveTo>
                  <a:pt x="8183528" y="4652217"/>
                </a:moveTo>
                <a:lnTo>
                  <a:pt x="8281064" y="4652217"/>
                </a:lnTo>
                <a:lnTo>
                  <a:pt x="8281064" y="4729941"/>
                </a:lnTo>
                <a:lnTo>
                  <a:pt x="8232296" y="4729941"/>
                </a:lnTo>
                <a:lnTo>
                  <a:pt x="8183528" y="4729941"/>
                </a:lnTo>
                <a:close/>
                <a:moveTo>
                  <a:pt x="7985408" y="4652217"/>
                </a:moveTo>
                <a:lnTo>
                  <a:pt x="8030366" y="4652217"/>
                </a:lnTo>
                <a:lnTo>
                  <a:pt x="8075324" y="4652217"/>
                </a:lnTo>
                <a:lnTo>
                  <a:pt x="8075324" y="4729941"/>
                </a:lnTo>
                <a:lnTo>
                  <a:pt x="7985408" y="4729941"/>
                </a:lnTo>
                <a:close/>
                <a:moveTo>
                  <a:pt x="10567064" y="4575255"/>
                </a:moveTo>
                <a:lnTo>
                  <a:pt x="10623452" y="4575255"/>
                </a:lnTo>
                <a:lnTo>
                  <a:pt x="10623452" y="4632405"/>
                </a:lnTo>
                <a:lnTo>
                  <a:pt x="10623452" y="4688793"/>
                </a:lnTo>
                <a:lnTo>
                  <a:pt x="10567064" y="4688793"/>
                </a:lnTo>
                <a:close/>
                <a:moveTo>
                  <a:pt x="10412378" y="4575255"/>
                </a:moveTo>
                <a:lnTo>
                  <a:pt x="10468004" y="4575255"/>
                </a:lnTo>
                <a:lnTo>
                  <a:pt x="10468004" y="4632405"/>
                </a:lnTo>
                <a:lnTo>
                  <a:pt x="10468004" y="4688793"/>
                </a:lnTo>
                <a:lnTo>
                  <a:pt x="10412378" y="4688793"/>
                </a:lnTo>
                <a:close/>
                <a:moveTo>
                  <a:pt x="9689240" y="4486863"/>
                </a:moveTo>
                <a:cubicBezTo>
                  <a:pt x="9703590" y="4515184"/>
                  <a:pt x="9720609" y="4540838"/>
                  <a:pt x="9740294" y="4563825"/>
                </a:cubicBezTo>
                <a:cubicBezTo>
                  <a:pt x="9719291" y="4586352"/>
                  <a:pt x="9695193" y="4607212"/>
                  <a:pt x="9667999" y="4626404"/>
                </a:cubicBezTo>
                <a:cubicBezTo>
                  <a:pt x="9640805" y="4645597"/>
                  <a:pt x="9610801" y="4662838"/>
                  <a:pt x="9577988" y="4678125"/>
                </a:cubicBezTo>
                <a:lnTo>
                  <a:pt x="9577988" y="4623261"/>
                </a:lnTo>
                <a:lnTo>
                  <a:pt x="9577988" y="4568397"/>
                </a:lnTo>
                <a:cubicBezTo>
                  <a:pt x="9617738" y="4547696"/>
                  <a:pt x="9654822" y="4520518"/>
                  <a:pt x="9689240" y="4486863"/>
                </a:cubicBezTo>
                <a:close/>
                <a:moveTo>
                  <a:pt x="8385458" y="4479243"/>
                </a:moveTo>
                <a:lnTo>
                  <a:pt x="8326022" y="4553157"/>
                </a:lnTo>
                <a:lnTo>
                  <a:pt x="8048654" y="4553157"/>
                </a:lnTo>
                <a:lnTo>
                  <a:pt x="7772048" y="4553157"/>
                </a:lnTo>
                <a:lnTo>
                  <a:pt x="7778144" y="4574493"/>
                </a:lnTo>
                <a:lnTo>
                  <a:pt x="8075324" y="4574493"/>
                </a:lnTo>
                <a:lnTo>
                  <a:pt x="8075324" y="4630881"/>
                </a:lnTo>
                <a:lnTo>
                  <a:pt x="7991504" y="4630881"/>
                </a:lnTo>
                <a:lnTo>
                  <a:pt x="7874918" y="4586685"/>
                </a:lnTo>
                <a:lnTo>
                  <a:pt x="7874918" y="4905963"/>
                </a:lnTo>
                <a:lnTo>
                  <a:pt x="7890920" y="4905963"/>
                </a:lnTo>
                <a:cubicBezTo>
                  <a:pt x="7914526" y="4905154"/>
                  <a:pt x="7935894" y="4900677"/>
                  <a:pt x="7955023" y="4892533"/>
                </a:cubicBezTo>
                <a:cubicBezTo>
                  <a:pt x="7974152" y="4884389"/>
                  <a:pt x="7984281" y="4877436"/>
                  <a:pt x="7985408" y="4871673"/>
                </a:cubicBezTo>
                <a:lnTo>
                  <a:pt x="7985408" y="4858719"/>
                </a:lnTo>
                <a:lnTo>
                  <a:pt x="8281064" y="4858719"/>
                </a:lnTo>
                <a:lnTo>
                  <a:pt x="8281064" y="4890723"/>
                </a:lnTo>
                <a:lnTo>
                  <a:pt x="8300114" y="4890723"/>
                </a:lnTo>
                <a:cubicBezTo>
                  <a:pt x="8312522" y="4890530"/>
                  <a:pt x="8325805" y="4888884"/>
                  <a:pt x="8339963" y="4885784"/>
                </a:cubicBezTo>
                <a:cubicBezTo>
                  <a:pt x="8354122" y="4882685"/>
                  <a:pt x="8366333" y="4879289"/>
                  <a:pt x="8376596" y="4875596"/>
                </a:cubicBezTo>
                <a:cubicBezTo>
                  <a:pt x="8386859" y="4871904"/>
                  <a:pt x="8392353" y="4869072"/>
                  <a:pt x="8393078" y="4867101"/>
                </a:cubicBezTo>
                <a:lnTo>
                  <a:pt x="8393078" y="4669743"/>
                </a:lnTo>
                <a:cubicBezTo>
                  <a:pt x="8401015" y="4668124"/>
                  <a:pt x="8407428" y="4665838"/>
                  <a:pt x="8412318" y="4662885"/>
                </a:cubicBezTo>
                <a:cubicBezTo>
                  <a:pt x="8417208" y="4659932"/>
                  <a:pt x="8420954" y="4656885"/>
                  <a:pt x="8423558" y="4653741"/>
                </a:cubicBezTo>
                <a:lnTo>
                  <a:pt x="8322212" y="4577541"/>
                </a:lnTo>
                <a:lnTo>
                  <a:pt x="8273444" y="4630881"/>
                </a:lnTo>
                <a:lnTo>
                  <a:pt x="8183528" y="4630881"/>
                </a:lnTo>
                <a:lnTo>
                  <a:pt x="8183528" y="4574493"/>
                </a:lnTo>
                <a:lnTo>
                  <a:pt x="8472326" y="4574493"/>
                </a:lnTo>
                <a:cubicBezTo>
                  <a:pt x="8478104" y="4574509"/>
                  <a:pt x="8482930" y="4573525"/>
                  <a:pt x="8486804" y="4571540"/>
                </a:cubicBezTo>
                <a:cubicBezTo>
                  <a:pt x="8490677" y="4569556"/>
                  <a:pt x="8493217" y="4566476"/>
                  <a:pt x="8494424" y="4562301"/>
                </a:cubicBezTo>
                <a:cubicBezTo>
                  <a:pt x="8480124" y="4550481"/>
                  <a:pt x="8464611" y="4538223"/>
                  <a:pt x="8447885" y="4525528"/>
                </a:cubicBezTo>
                <a:cubicBezTo>
                  <a:pt x="8431159" y="4512832"/>
                  <a:pt x="8416718" y="4502042"/>
                  <a:pt x="8404564" y="4493157"/>
                </a:cubicBezTo>
                <a:cubicBezTo>
                  <a:pt x="8392410" y="4484271"/>
                  <a:pt x="8386041" y="4479634"/>
                  <a:pt x="8385458" y="4479243"/>
                </a:cubicBezTo>
                <a:close/>
                <a:moveTo>
                  <a:pt x="10567064" y="4441905"/>
                </a:moveTo>
                <a:lnTo>
                  <a:pt x="10623452" y="4441905"/>
                </a:lnTo>
                <a:lnTo>
                  <a:pt x="10623452" y="4553919"/>
                </a:lnTo>
                <a:lnTo>
                  <a:pt x="10567064" y="4553919"/>
                </a:lnTo>
                <a:lnTo>
                  <a:pt x="10567064" y="4498293"/>
                </a:lnTo>
                <a:close/>
                <a:moveTo>
                  <a:pt x="10412378" y="4441905"/>
                </a:moveTo>
                <a:lnTo>
                  <a:pt x="10468004" y="4441905"/>
                </a:lnTo>
                <a:lnTo>
                  <a:pt x="10468004" y="4553919"/>
                </a:lnTo>
                <a:lnTo>
                  <a:pt x="10412378" y="4553919"/>
                </a:lnTo>
                <a:lnTo>
                  <a:pt x="10412378" y="4498293"/>
                </a:lnTo>
                <a:close/>
                <a:moveTo>
                  <a:pt x="9728102" y="4441905"/>
                </a:moveTo>
                <a:lnTo>
                  <a:pt x="9771536" y="4441905"/>
                </a:lnTo>
                <a:lnTo>
                  <a:pt x="9814970" y="4441905"/>
                </a:lnTo>
                <a:cubicBezTo>
                  <a:pt x="9810366" y="4455240"/>
                  <a:pt x="9804714" y="4468385"/>
                  <a:pt x="9798015" y="4481339"/>
                </a:cubicBezTo>
                <a:cubicBezTo>
                  <a:pt x="9791316" y="4494293"/>
                  <a:pt x="9783760" y="4507056"/>
                  <a:pt x="9775346" y="4519629"/>
                </a:cubicBezTo>
                <a:cubicBezTo>
                  <a:pt x="9747914" y="4505786"/>
                  <a:pt x="9724292" y="4489276"/>
                  <a:pt x="9704480" y="4470099"/>
                </a:cubicBezTo>
                <a:close/>
                <a:moveTo>
                  <a:pt x="8079896" y="4425141"/>
                </a:moveTo>
                <a:lnTo>
                  <a:pt x="8127902" y="4425141"/>
                </a:lnTo>
                <a:lnTo>
                  <a:pt x="8175908" y="4425141"/>
                </a:lnTo>
                <a:lnTo>
                  <a:pt x="8175908" y="4479243"/>
                </a:lnTo>
                <a:lnTo>
                  <a:pt x="8079896" y="4479243"/>
                </a:lnTo>
                <a:close/>
                <a:moveTo>
                  <a:pt x="9385202" y="4312365"/>
                </a:moveTo>
                <a:cubicBezTo>
                  <a:pt x="9379736" y="4360762"/>
                  <a:pt x="9371871" y="4409172"/>
                  <a:pt x="9361608" y="4457597"/>
                </a:cubicBezTo>
                <a:cubicBezTo>
                  <a:pt x="9351344" y="4506021"/>
                  <a:pt x="9339472" y="4552118"/>
                  <a:pt x="9325991" y="4595886"/>
                </a:cubicBezTo>
                <a:cubicBezTo>
                  <a:pt x="9312510" y="4639654"/>
                  <a:pt x="9298211" y="4678751"/>
                  <a:pt x="9283094" y="4713177"/>
                </a:cubicBezTo>
                <a:lnTo>
                  <a:pt x="9292238" y="4718511"/>
                </a:lnTo>
                <a:cubicBezTo>
                  <a:pt x="9312050" y="4700096"/>
                  <a:pt x="9330338" y="4680538"/>
                  <a:pt x="9347102" y="4659837"/>
                </a:cubicBezTo>
                <a:lnTo>
                  <a:pt x="9347102" y="5036265"/>
                </a:lnTo>
                <a:lnTo>
                  <a:pt x="9365390" y="5036265"/>
                </a:lnTo>
                <a:cubicBezTo>
                  <a:pt x="9385043" y="5035646"/>
                  <a:pt x="9403076" y="5032312"/>
                  <a:pt x="9419492" y="5026264"/>
                </a:cubicBezTo>
                <a:cubicBezTo>
                  <a:pt x="9435906" y="5020216"/>
                  <a:pt x="9444796" y="5015167"/>
                  <a:pt x="9446162" y="5011119"/>
                </a:cubicBezTo>
                <a:lnTo>
                  <a:pt x="9446162" y="4796235"/>
                </a:lnTo>
                <a:lnTo>
                  <a:pt x="9446162" y="4581351"/>
                </a:lnTo>
                <a:cubicBezTo>
                  <a:pt x="9453654" y="4579859"/>
                  <a:pt x="9459242" y="4577890"/>
                  <a:pt x="9462926" y="4575446"/>
                </a:cubicBezTo>
                <a:cubicBezTo>
                  <a:pt x="9466608" y="4573001"/>
                  <a:pt x="9469148" y="4569889"/>
                  <a:pt x="9470546" y="4566111"/>
                </a:cubicBezTo>
                <a:lnTo>
                  <a:pt x="9419492" y="4547061"/>
                </a:lnTo>
                <a:cubicBezTo>
                  <a:pt x="9433192" y="4520740"/>
                  <a:pt x="9445796" y="4492800"/>
                  <a:pt x="9457306" y="4463241"/>
                </a:cubicBezTo>
                <a:cubicBezTo>
                  <a:pt x="9468815" y="4433682"/>
                  <a:pt x="9479324" y="4402694"/>
                  <a:pt x="9488834" y="4370277"/>
                </a:cubicBezTo>
                <a:cubicBezTo>
                  <a:pt x="9497581" y="4370230"/>
                  <a:pt x="9504470" y="4368801"/>
                  <a:pt x="9509503" y="4365991"/>
                </a:cubicBezTo>
                <a:cubicBezTo>
                  <a:pt x="9514535" y="4363181"/>
                  <a:pt x="9517805" y="4359276"/>
                  <a:pt x="9519314" y="4354275"/>
                </a:cubicBezTo>
                <a:close/>
                <a:moveTo>
                  <a:pt x="7971692" y="4312365"/>
                </a:moveTo>
                <a:lnTo>
                  <a:pt x="7971692" y="4403805"/>
                </a:lnTo>
                <a:lnTo>
                  <a:pt x="7893206" y="4403805"/>
                </a:lnTo>
                <a:lnTo>
                  <a:pt x="7814720" y="4403805"/>
                </a:lnTo>
                <a:lnTo>
                  <a:pt x="7820816" y="4425141"/>
                </a:lnTo>
                <a:lnTo>
                  <a:pt x="7971692" y="4425141"/>
                </a:lnTo>
                <a:lnTo>
                  <a:pt x="7971692" y="4541727"/>
                </a:lnTo>
                <a:lnTo>
                  <a:pt x="7989980" y="4541727"/>
                </a:lnTo>
                <a:cubicBezTo>
                  <a:pt x="8012395" y="4541251"/>
                  <a:pt x="8032715" y="4538584"/>
                  <a:pt x="8050940" y="4533726"/>
                </a:cubicBezTo>
                <a:cubicBezTo>
                  <a:pt x="8069164" y="4528868"/>
                  <a:pt x="8078816" y="4524677"/>
                  <a:pt x="8079896" y="4521153"/>
                </a:cubicBezTo>
                <a:lnTo>
                  <a:pt x="8079896" y="4500579"/>
                </a:lnTo>
                <a:lnTo>
                  <a:pt x="8175908" y="4500579"/>
                </a:lnTo>
                <a:lnTo>
                  <a:pt x="8175908" y="4537917"/>
                </a:lnTo>
                <a:lnTo>
                  <a:pt x="8194196" y="4537917"/>
                </a:lnTo>
                <a:cubicBezTo>
                  <a:pt x="8217040" y="4537441"/>
                  <a:pt x="8237836" y="4534774"/>
                  <a:pt x="8256584" y="4529916"/>
                </a:cubicBezTo>
                <a:cubicBezTo>
                  <a:pt x="8275333" y="4525058"/>
                  <a:pt x="8285271" y="4520868"/>
                  <a:pt x="8286398" y="4517343"/>
                </a:cubicBezTo>
                <a:lnTo>
                  <a:pt x="8286398" y="4425141"/>
                </a:lnTo>
                <a:lnTo>
                  <a:pt x="8448704" y="4425141"/>
                </a:lnTo>
                <a:cubicBezTo>
                  <a:pt x="8454482" y="4425157"/>
                  <a:pt x="8459308" y="4424173"/>
                  <a:pt x="8463182" y="4422188"/>
                </a:cubicBezTo>
                <a:cubicBezTo>
                  <a:pt x="8467055" y="4420204"/>
                  <a:pt x="8469595" y="4417124"/>
                  <a:pt x="8470802" y="4412949"/>
                </a:cubicBezTo>
                <a:cubicBezTo>
                  <a:pt x="8457565" y="4401914"/>
                  <a:pt x="8443228" y="4390456"/>
                  <a:pt x="8427791" y="4378575"/>
                </a:cubicBezTo>
                <a:cubicBezTo>
                  <a:pt x="8412353" y="4366693"/>
                  <a:pt x="8399032" y="4356589"/>
                  <a:pt x="8387828" y="4348264"/>
                </a:cubicBezTo>
                <a:cubicBezTo>
                  <a:pt x="8376624" y="4339938"/>
                  <a:pt x="8370754" y="4335592"/>
                  <a:pt x="8370218" y="4335225"/>
                </a:cubicBezTo>
                <a:lnTo>
                  <a:pt x="8315354" y="4403805"/>
                </a:lnTo>
                <a:lnTo>
                  <a:pt x="8286398" y="4403805"/>
                </a:lnTo>
                <a:lnTo>
                  <a:pt x="8286398" y="4345131"/>
                </a:lnTo>
                <a:cubicBezTo>
                  <a:pt x="8296828" y="4343528"/>
                  <a:pt x="8303971" y="4340829"/>
                  <a:pt x="8307829" y="4337035"/>
                </a:cubicBezTo>
                <a:cubicBezTo>
                  <a:pt x="8311687" y="4333241"/>
                  <a:pt x="8313687" y="4328828"/>
                  <a:pt x="8313830" y="4323795"/>
                </a:cubicBezTo>
                <a:lnTo>
                  <a:pt x="8175908" y="4312365"/>
                </a:lnTo>
                <a:lnTo>
                  <a:pt x="8175908" y="4403805"/>
                </a:lnTo>
                <a:lnTo>
                  <a:pt x="8079896" y="4403805"/>
                </a:lnTo>
                <a:lnTo>
                  <a:pt x="8079896" y="4345131"/>
                </a:lnTo>
                <a:cubicBezTo>
                  <a:pt x="8090310" y="4343528"/>
                  <a:pt x="8097485" y="4340829"/>
                  <a:pt x="8101422" y="4337035"/>
                </a:cubicBezTo>
                <a:cubicBezTo>
                  <a:pt x="8105359" y="4333241"/>
                  <a:pt x="8107582" y="4328828"/>
                  <a:pt x="8108090" y="4323795"/>
                </a:cubicBezTo>
                <a:close/>
                <a:moveTo>
                  <a:pt x="10455050" y="4311603"/>
                </a:moveTo>
                <a:cubicBezTo>
                  <a:pt x="10455050" y="4327716"/>
                  <a:pt x="10454478" y="4345592"/>
                  <a:pt x="10453335" y="4365229"/>
                </a:cubicBezTo>
                <a:cubicBezTo>
                  <a:pt x="10452192" y="4384866"/>
                  <a:pt x="10450478" y="4403313"/>
                  <a:pt x="10448192" y="4420569"/>
                </a:cubicBezTo>
                <a:lnTo>
                  <a:pt x="10416950" y="4420569"/>
                </a:lnTo>
                <a:lnTo>
                  <a:pt x="10309508" y="4378659"/>
                </a:lnTo>
                <a:lnTo>
                  <a:pt x="10309508" y="4420569"/>
                </a:lnTo>
                <a:lnTo>
                  <a:pt x="10309508" y="4524201"/>
                </a:lnTo>
                <a:cubicBezTo>
                  <a:pt x="10297220" y="4508898"/>
                  <a:pt x="10285219" y="4494737"/>
                  <a:pt x="10273503" y="4481720"/>
                </a:cubicBezTo>
                <a:cubicBezTo>
                  <a:pt x="10261787" y="4468702"/>
                  <a:pt x="10255501" y="4461781"/>
                  <a:pt x="10254644" y="4460955"/>
                </a:cubicBezTo>
                <a:lnTo>
                  <a:pt x="10225688" y="4514295"/>
                </a:lnTo>
                <a:lnTo>
                  <a:pt x="10225688" y="4363419"/>
                </a:lnTo>
                <a:cubicBezTo>
                  <a:pt x="10236102" y="4361863"/>
                  <a:pt x="10243277" y="4359260"/>
                  <a:pt x="10247214" y="4355609"/>
                </a:cubicBezTo>
                <a:cubicBezTo>
                  <a:pt x="10251151" y="4351957"/>
                  <a:pt x="10253374" y="4347449"/>
                  <a:pt x="10253881" y="4342083"/>
                </a:cubicBezTo>
                <a:lnTo>
                  <a:pt x="10122818" y="4330653"/>
                </a:lnTo>
                <a:lnTo>
                  <a:pt x="10122818" y="4531059"/>
                </a:lnTo>
                <a:lnTo>
                  <a:pt x="10054238" y="4531059"/>
                </a:lnTo>
                <a:lnTo>
                  <a:pt x="10060334" y="4552395"/>
                </a:lnTo>
                <a:lnTo>
                  <a:pt x="10122818" y="4552395"/>
                </a:lnTo>
                <a:lnTo>
                  <a:pt x="10122818" y="4787091"/>
                </a:lnTo>
                <a:lnTo>
                  <a:pt x="10046618" y="4801569"/>
                </a:lnTo>
                <a:lnTo>
                  <a:pt x="10095386" y="4925775"/>
                </a:lnTo>
                <a:cubicBezTo>
                  <a:pt x="10100418" y="4924505"/>
                  <a:pt x="10104831" y="4921902"/>
                  <a:pt x="10108626" y="4917965"/>
                </a:cubicBezTo>
                <a:cubicBezTo>
                  <a:pt x="10112419" y="4914028"/>
                  <a:pt x="10115118" y="4909519"/>
                  <a:pt x="10116722" y="4904439"/>
                </a:cubicBezTo>
                <a:cubicBezTo>
                  <a:pt x="10166474" y="4871229"/>
                  <a:pt x="10208320" y="4841638"/>
                  <a:pt x="10242261" y="4815666"/>
                </a:cubicBezTo>
                <a:cubicBezTo>
                  <a:pt x="10276202" y="4789695"/>
                  <a:pt x="10303189" y="4767724"/>
                  <a:pt x="10323223" y="4749753"/>
                </a:cubicBezTo>
                <a:lnTo>
                  <a:pt x="10321700" y="4743657"/>
                </a:lnTo>
                <a:lnTo>
                  <a:pt x="10225688" y="4764993"/>
                </a:lnTo>
                <a:lnTo>
                  <a:pt x="10225688" y="4552395"/>
                </a:lnTo>
                <a:lnTo>
                  <a:pt x="10301126" y="4552395"/>
                </a:lnTo>
                <a:lnTo>
                  <a:pt x="10309508" y="4551633"/>
                </a:lnTo>
                <a:lnTo>
                  <a:pt x="10309508" y="4739085"/>
                </a:lnTo>
                <a:lnTo>
                  <a:pt x="10324748" y="4739085"/>
                </a:lnTo>
                <a:cubicBezTo>
                  <a:pt x="10332828" y="4739053"/>
                  <a:pt x="10340861" y="4738355"/>
                  <a:pt x="10348846" y="4736990"/>
                </a:cubicBezTo>
                <a:cubicBezTo>
                  <a:pt x="10356831" y="4735624"/>
                  <a:pt x="10364292" y="4733783"/>
                  <a:pt x="10371230" y="4731465"/>
                </a:cubicBezTo>
                <a:cubicBezTo>
                  <a:pt x="10369334" y="4774368"/>
                  <a:pt x="10362457" y="4813869"/>
                  <a:pt x="10350599" y="4849970"/>
                </a:cubicBezTo>
                <a:cubicBezTo>
                  <a:pt x="10338741" y="4886071"/>
                  <a:pt x="10319559" y="4918912"/>
                  <a:pt x="10293054" y="4948494"/>
                </a:cubicBezTo>
                <a:cubicBezTo>
                  <a:pt x="10266548" y="4978076"/>
                  <a:pt x="10230377" y="5004539"/>
                  <a:pt x="10184540" y="5027883"/>
                </a:cubicBezTo>
                <a:lnTo>
                  <a:pt x="10187588" y="5037027"/>
                </a:lnTo>
                <a:cubicBezTo>
                  <a:pt x="10256205" y="5020263"/>
                  <a:pt x="10311248" y="4996980"/>
                  <a:pt x="10352716" y="4967177"/>
                </a:cubicBezTo>
                <a:cubicBezTo>
                  <a:pt x="10394184" y="4937375"/>
                  <a:pt x="10424899" y="4901052"/>
                  <a:pt x="10444861" y="4858211"/>
                </a:cubicBezTo>
                <a:cubicBezTo>
                  <a:pt x="10464824" y="4815370"/>
                  <a:pt x="10476856" y="4766009"/>
                  <a:pt x="10480958" y="4710129"/>
                </a:cubicBezTo>
                <a:lnTo>
                  <a:pt x="10495436" y="4710129"/>
                </a:lnTo>
                <a:lnTo>
                  <a:pt x="10495436" y="4942539"/>
                </a:lnTo>
                <a:cubicBezTo>
                  <a:pt x="10494467" y="4973210"/>
                  <a:pt x="10500023" y="4994355"/>
                  <a:pt x="10512104" y="5005976"/>
                </a:cubicBezTo>
                <a:cubicBezTo>
                  <a:pt x="10524185" y="5017596"/>
                  <a:pt x="10548601" y="5023121"/>
                  <a:pt x="10585352" y="5022549"/>
                </a:cubicBezTo>
                <a:lnTo>
                  <a:pt x="10646312" y="5022549"/>
                </a:lnTo>
                <a:cubicBezTo>
                  <a:pt x="10700588" y="5022644"/>
                  <a:pt x="10738148" y="5018072"/>
                  <a:pt x="10758992" y="5008833"/>
                </a:cubicBezTo>
                <a:cubicBezTo>
                  <a:pt x="10779836" y="4999594"/>
                  <a:pt x="10789774" y="4985116"/>
                  <a:pt x="10788806" y="4965399"/>
                </a:cubicBezTo>
                <a:cubicBezTo>
                  <a:pt x="10789076" y="4956716"/>
                  <a:pt x="10787012" y="4949127"/>
                  <a:pt x="10782614" y="4942635"/>
                </a:cubicBezTo>
                <a:cubicBezTo>
                  <a:pt x="10778217" y="4936142"/>
                  <a:pt x="10769866" y="4930268"/>
                  <a:pt x="10757564" y="4925013"/>
                </a:cubicBezTo>
                <a:lnTo>
                  <a:pt x="10755278" y="4882341"/>
                </a:lnTo>
                <a:cubicBezTo>
                  <a:pt x="10766660" y="4872022"/>
                  <a:pt x="10769232" y="4857227"/>
                  <a:pt x="10762993" y="4837955"/>
                </a:cubicBezTo>
                <a:cubicBezTo>
                  <a:pt x="10756754" y="4818682"/>
                  <a:pt x="10735132" y="4799696"/>
                  <a:pt x="10698128" y="4780995"/>
                </a:cubicBezTo>
                <a:lnTo>
                  <a:pt x="10690508" y="4783281"/>
                </a:lnTo>
                <a:lnTo>
                  <a:pt x="10696604" y="4774899"/>
                </a:lnTo>
                <a:cubicBezTo>
                  <a:pt x="10704938" y="4774804"/>
                  <a:pt x="10711320" y="4773280"/>
                  <a:pt x="10715749" y="4770327"/>
                </a:cubicBezTo>
                <a:cubicBezTo>
                  <a:pt x="10720178" y="4767374"/>
                  <a:pt x="10722940" y="4763564"/>
                  <a:pt x="10724036" y="4758897"/>
                </a:cubicBezTo>
                <a:lnTo>
                  <a:pt x="10628023" y="4734513"/>
                </a:lnTo>
                <a:lnTo>
                  <a:pt x="10640978" y="4734513"/>
                </a:lnTo>
                <a:cubicBezTo>
                  <a:pt x="10652831" y="4734320"/>
                  <a:pt x="10665362" y="4732674"/>
                  <a:pt x="10678570" y="4729574"/>
                </a:cubicBezTo>
                <a:cubicBezTo>
                  <a:pt x="10691778" y="4726475"/>
                  <a:pt x="10703123" y="4723078"/>
                  <a:pt x="10712606" y="4719386"/>
                </a:cubicBezTo>
                <a:cubicBezTo>
                  <a:pt x="10722088" y="4715694"/>
                  <a:pt x="10727168" y="4712862"/>
                  <a:pt x="10727846" y="4710891"/>
                </a:cubicBezTo>
                <a:lnTo>
                  <a:pt x="10727846" y="4458669"/>
                </a:lnTo>
                <a:cubicBezTo>
                  <a:pt x="10735783" y="4457050"/>
                  <a:pt x="10742196" y="4454764"/>
                  <a:pt x="10747086" y="4451811"/>
                </a:cubicBezTo>
                <a:cubicBezTo>
                  <a:pt x="10751976" y="4448858"/>
                  <a:pt x="10755722" y="4445810"/>
                  <a:pt x="10758326" y="4442667"/>
                </a:cubicBezTo>
                <a:lnTo>
                  <a:pt x="10662314" y="4369515"/>
                </a:lnTo>
                <a:lnTo>
                  <a:pt x="10615831" y="4420569"/>
                </a:lnTo>
                <a:lnTo>
                  <a:pt x="10474862" y="4420569"/>
                </a:lnTo>
                <a:cubicBezTo>
                  <a:pt x="10492308" y="4409663"/>
                  <a:pt x="10509231" y="4397947"/>
                  <a:pt x="10525630" y="4385422"/>
                </a:cubicBezTo>
                <a:cubicBezTo>
                  <a:pt x="10542028" y="4372897"/>
                  <a:pt x="10556094" y="4360990"/>
                  <a:pt x="10567826" y="4349703"/>
                </a:cubicBezTo>
                <a:cubicBezTo>
                  <a:pt x="10576128" y="4348862"/>
                  <a:pt x="10582383" y="4346735"/>
                  <a:pt x="10586590" y="4343321"/>
                </a:cubicBezTo>
                <a:cubicBezTo>
                  <a:pt x="10590796" y="4339908"/>
                  <a:pt x="10593432" y="4335686"/>
                  <a:pt x="10594496" y="4330653"/>
                </a:cubicBezTo>
                <a:close/>
                <a:moveTo>
                  <a:pt x="9674000" y="4310841"/>
                </a:moveTo>
                <a:cubicBezTo>
                  <a:pt x="9664141" y="4356021"/>
                  <a:pt x="9650711" y="4399392"/>
                  <a:pt x="9633709" y="4440953"/>
                </a:cubicBezTo>
                <a:cubicBezTo>
                  <a:pt x="9616706" y="4482513"/>
                  <a:pt x="9598133" y="4518645"/>
                  <a:pt x="9577988" y="4549347"/>
                </a:cubicBezTo>
                <a:lnTo>
                  <a:pt x="9577988" y="4454859"/>
                </a:lnTo>
                <a:cubicBezTo>
                  <a:pt x="9586909" y="4453319"/>
                  <a:pt x="9593069" y="4450875"/>
                  <a:pt x="9596466" y="4447525"/>
                </a:cubicBezTo>
                <a:cubicBezTo>
                  <a:pt x="9599863" y="4444175"/>
                  <a:pt x="9601832" y="4440016"/>
                  <a:pt x="9602372" y="4435047"/>
                </a:cubicBezTo>
                <a:lnTo>
                  <a:pt x="9485024" y="4424379"/>
                </a:lnTo>
                <a:lnTo>
                  <a:pt x="9485024" y="4923489"/>
                </a:lnTo>
                <a:lnTo>
                  <a:pt x="9502550" y="4923489"/>
                </a:lnTo>
                <a:cubicBezTo>
                  <a:pt x="9520694" y="4922854"/>
                  <a:pt x="9537554" y="4919362"/>
                  <a:pt x="9553127" y="4913012"/>
                </a:cubicBezTo>
                <a:cubicBezTo>
                  <a:pt x="9568701" y="4906662"/>
                  <a:pt x="9576988" y="4901264"/>
                  <a:pt x="9577988" y="4896819"/>
                </a:cubicBezTo>
                <a:lnTo>
                  <a:pt x="9577988" y="4784043"/>
                </a:lnTo>
                <a:lnTo>
                  <a:pt x="9578750" y="4786329"/>
                </a:lnTo>
                <a:lnTo>
                  <a:pt x="9675524" y="4786329"/>
                </a:lnTo>
                <a:cubicBezTo>
                  <a:pt x="9659792" y="4826906"/>
                  <a:pt x="9638487" y="4865768"/>
                  <a:pt x="9611611" y="4902915"/>
                </a:cubicBezTo>
                <a:cubicBezTo>
                  <a:pt x="9584734" y="4940063"/>
                  <a:pt x="9552952" y="4972067"/>
                  <a:pt x="9516266" y="4998927"/>
                </a:cubicBezTo>
                <a:lnTo>
                  <a:pt x="9521600" y="5007309"/>
                </a:lnTo>
                <a:cubicBezTo>
                  <a:pt x="9560922" y="4992847"/>
                  <a:pt x="9597339" y="4976242"/>
                  <a:pt x="9630851" y="4957493"/>
                </a:cubicBezTo>
                <a:cubicBezTo>
                  <a:pt x="9664364" y="4938745"/>
                  <a:pt x="9694494" y="4917758"/>
                  <a:pt x="9721244" y="4894533"/>
                </a:cubicBezTo>
                <a:lnTo>
                  <a:pt x="9721244" y="5037027"/>
                </a:lnTo>
                <a:lnTo>
                  <a:pt x="9740294" y="5037027"/>
                </a:lnTo>
                <a:cubicBezTo>
                  <a:pt x="9761614" y="5036376"/>
                  <a:pt x="9781267" y="5032916"/>
                  <a:pt x="9799253" y="5026645"/>
                </a:cubicBezTo>
                <a:cubicBezTo>
                  <a:pt x="9817240" y="5020374"/>
                  <a:pt x="9826796" y="5015199"/>
                  <a:pt x="9827924" y="5011119"/>
                </a:cubicBezTo>
                <a:lnTo>
                  <a:pt x="9827924" y="4788615"/>
                </a:lnTo>
                <a:cubicBezTo>
                  <a:pt x="9839386" y="4835859"/>
                  <a:pt x="9854562" y="4877388"/>
                  <a:pt x="9873453" y="4913202"/>
                </a:cubicBezTo>
                <a:cubicBezTo>
                  <a:pt x="9892344" y="4949016"/>
                  <a:pt x="9917046" y="4979115"/>
                  <a:pt x="9947558" y="5003499"/>
                </a:cubicBezTo>
                <a:cubicBezTo>
                  <a:pt x="9954082" y="4976401"/>
                  <a:pt x="9963893" y="4954588"/>
                  <a:pt x="9976990" y="4938062"/>
                </a:cubicBezTo>
                <a:cubicBezTo>
                  <a:pt x="9990087" y="4921537"/>
                  <a:pt x="10006184" y="4910583"/>
                  <a:pt x="10025282" y="4905201"/>
                </a:cubicBezTo>
                <a:lnTo>
                  <a:pt x="10026806" y="4897581"/>
                </a:lnTo>
                <a:cubicBezTo>
                  <a:pt x="9992833" y="4887612"/>
                  <a:pt x="9959432" y="4873261"/>
                  <a:pt x="9926602" y="4854528"/>
                </a:cubicBezTo>
                <a:cubicBezTo>
                  <a:pt x="9893773" y="4835796"/>
                  <a:pt x="9866468" y="4813063"/>
                  <a:pt x="9844688" y="4786329"/>
                </a:cubicBezTo>
                <a:lnTo>
                  <a:pt x="9992516" y="4786329"/>
                </a:lnTo>
                <a:cubicBezTo>
                  <a:pt x="9998310" y="4786345"/>
                  <a:pt x="10003104" y="4785361"/>
                  <a:pt x="10006898" y="4783376"/>
                </a:cubicBezTo>
                <a:cubicBezTo>
                  <a:pt x="10010692" y="4781392"/>
                  <a:pt x="10013010" y="4778312"/>
                  <a:pt x="10013852" y="4774137"/>
                </a:cubicBezTo>
                <a:cubicBezTo>
                  <a:pt x="10002186" y="4763620"/>
                  <a:pt x="9989449" y="4752651"/>
                  <a:pt x="9975639" y="4741230"/>
                </a:cubicBezTo>
                <a:cubicBezTo>
                  <a:pt x="9961828" y="4729809"/>
                  <a:pt x="9949881" y="4720082"/>
                  <a:pt x="9939796" y="4712048"/>
                </a:cubicBezTo>
                <a:cubicBezTo>
                  <a:pt x="9929712" y="4704014"/>
                  <a:pt x="9924425" y="4699819"/>
                  <a:pt x="9923936" y="4699461"/>
                </a:cubicBezTo>
                <a:lnTo>
                  <a:pt x="9873644" y="4764993"/>
                </a:lnTo>
                <a:lnTo>
                  <a:pt x="9827924" y="4764993"/>
                </a:lnTo>
                <a:lnTo>
                  <a:pt x="9827924" y="4687269"/>
                </a:lnTo>
                <a:cubicBezTo>
                  <a:pt x="9837210" y="4686047"/>
                  <a:pt x="9843592" y="4683729"/>
                  <a:pt x="9847069" y="4680316"/>
                </a:cubicBezTo>
                <a:cubicBezTo>
                  <a:pt x="9850546" y="4676903"/>
                  <a:pt x="9852546" y="4672871"/>
                  <a:pt x="9853070" y="4668219"/>
                </a:cubicBezTo>
                <a:lnTo>
                  <a:pt x="9721244" y="4656789"/>
                </a:lnTo>
                <a:lnTo>
                  <a:pt x="9721244" y="4764993"/>
                </a:lnTo>
                <a:lnTo>
                  <a:pt x="9577988" y="4764993"/>
                </a:lnTo>
                <a:lnTo>
                  <a:pt x="9577988" y="4688793"/>
                </a:lnTo>
                <a:cubicBezTo>
                  <a:pt x="9617278" y="4679284"/>
                  <a:pt x="9654140" y="4667632"/>
                  <a:pt x="9688573" y="4653836"/>
                </a:cubicBezTo>
                <a:cubicBezTo>
                  <a:pt x="9723006" y="4640041"/>
                  <a:pt x="9754724" y="4624007"/>
                  <a:pt x="9783728" y="4605735"/>
                </a:cubicBezTo>
                <a:cubicBezTo>
                  <a:pt x="9805270" y="4622880"/>
                  <a:pt x="9830384" y="4637739"/>
                  <a:pt x="9859070" y="4650312"/>
                </a:cubicBezTo>
                <a:cubicBezTo>
                  <a:pt x="9887756" y="4662885"/>
                  <a:pt x="9921062" y="4673172"/>
                  <a:pt x="9958988" y="4681173"/>
                </a:cubicBezTo>
                <a:cubicBezTo>
                  <a:pt x="9960686" y="4655710"/>
                  <a:pt x="9966433" y="4634628"/>
                  <a:pt x="9976228" y="4617927"/>
                </a:cubicBezTo>
                <a:cubicBezTo>
                  <a:pt x="9986023" y="4601227"/>
                  <a:pt x="10001104" y="4588527"/>
                  <a:pt x="10021472" y="4579827"/>
                </a:cubicBezTo>
                <a:lnTo>
                  <a:pt x="10022234" y="4571445"/>
                </a:lnTo>
                <a:cubicBezTo>
                  <a:pt x="9990992" y="4569588"/>
                  <a:pt x="9961654" y="4566826"/>
                  <a:pt x="9934223" y="4563158"/>
                </a:cubicBezTo>
                <a:cubicBezTo>
                  <a:pt x="9906791" y="4559491"/>
                  <a:pt x="9881264" y="4554634"/>
                  <a:pt x="9857642" y="4548585"/>
                </a:cubicBezTo>
                <a:cubicBezTo>
                  <a:pt x="9889772" y="4517216"/>
                  <a:pt x="9915426" y="4481656"/>
                  <a:pt x="9934604" y="4441905"/>
                </a:cubicBezTo>
                <a:lnTo>
                  <a:pt x="9983372" y="4441905"/>
                </a:lnTo>
                <a:cubicBezTo>
                  <a:pt x="9989166" y="4441921"/>
                  <a:pt x="9993960" y="4440937"/>
                  <a:pt x="9997754" y="4438952"/>
                </a:cubicBezTo>
                <a:cubicBezTo>
                  <a:pt x="10001548" y="4436968"/>
                  <a:pt x="10003866" y="4433888"/>
                  <a:pt x="10004708" y="4429713"/>
                </a:cubicBezTo>
                <a:cubicBezTo>
                  <a:pt x="9992506" y="4418650"/>
                  <a:pt x="9979148" y="4406994"/>
                  <a:pt x="9964632" y="4394746"/>
                </a:cubicBezTo>
                <a:cubicBezTo>
                  <a:pt x="9950116" y="4382497"/>
                  <a:pt x="9937548" y="4372027"/>
                  <a:pt x="9926927" y="4363335"/>
                </a:cubicBezTo>
                <a:cubicBezTo>
                  <a:pt x="9916306" y="4354642"/>
                  <a:pt x="9910737" y="4350098"/>
                  <a:pt x="9910220" y="4349703"/>
                </a:cubicBezTo>
                <a:lnTo>
                  <a:pt x="9857642" y="4420569"/>
                </a:lnTo>
                <a:lnTo>
                  <a:pt x="9743342" y="4420569"/>
                </a:lnTo>
                <a:cubicBezTo>
                  <a:pt x="9754010" y="4405329"/>
                  <a:pt x="9763916" y="4389327"/>
                  <a:pt x="9773060" y="4372563"/>
                </a:cubicBezTo>
                <a:cubicBezTo>
                  <a:pt x="9781838" y="4372881"/>
                  <a:pt x="9788855" y="4371674"/>
                  <a:pt x="9794110" y="4368944"/>
                </a:cubicBezTo>
                <a:cubicBezTo>
                  <a:pt x="9799364" y="4366213"/>
                  <a:pt x="9802762" y="4362340"/>
                  <a:pt x="9804302" y="4357323"/>
                </a:cubicBezTo>
                <a:close/>
                <a:moveTo>
                  <a:pt x="8819798" y="4310079"/>
                </a:moveTo>
                <a:cubicBezTo>
                  <a:pt x="8809694" y="4347972"/>
                  <a:pt x="8789684" y="4389534"/>
                  <a:pt x="8759769" y="4434765"/>
                </a:cubicBezTo>
                <a:cubicBezTo>
                  <a:pt x="8729853" y="4479996"/>
                  <a:pt x="8694265" y="4524041"/>
                  <a:pt x="8653004" y="4566901"/>
                </a:cubicBezTo>
                <a:cubicBezTo>
                  <a:pt x="8611743" y="4609762"/>
                  <a:pt x="8569043" y="4646582"/>
                  <a:pt x="8524904" y="4677363"/>
                </a:cubicBezTo>
                <a:lnTo>
                  <a:pt x="8529476" y="4684983"/>
                </a:lnTo>
                <a:cubicBezTo>
                  <a:pt x="8559320" y="4673855"/>
                  <a:pt x="8589356" y="4660488"/>
                  <a:pt x="8619582" y="4644883"/>
                </a:cubicBezTo>
                <a:cubicBezTo>
                  <a:pt x="8649808" y="4629278"/>
                  <a:pt x="8679463" y="4611911"/>
                  <a:pt x="8708546" y="4592781"/>
                </a:cubicBezTo>
                <a:lnTo>
                  <a:pt x="8713880" y="4611831"/>
                </a:lnTo>
                <a:lnTo>
                  <a:pt x="8825132" y="4611831"/>
                </a:lnTo>
                <a:lnTo>
                  <a:pt x="8825132" y="4720797"/>
                </a:lnTo>
                <a:lnTo>
                  <a:pt x="8585102" y="4720797"/>
                </a:lnTo>
                <a:lnTo>
                  <a:pt x="8591198" y="4742133"/>
                </a:lnTo>
                <a:lnTo>
                  <a:pt x="8825132" y="4742133"/>
                </a:lnTo>
                <a:lnTo>
                  <a:pt x="8825132" y="4985973"/>
                </a:lnTo>
                <a:lnTo>
                  <a:pt x="8546240" y="4985973"/>
                </a:lnTo>
                <a:lnTo>
                  <a:pt x="8552336" y="5007309"/>
                </a:lnTo>
                <a:lnTo>
                  <a:pt x="9223658" y="5007309"/>
                </a:lnTo>
                <a:cubicBezTo>
                  <a:pt x="9229468" y="5007325"/>
                  <a:pt x="9234421" y="5006341"/>
                  <a:pt x="9238516" y="5004356"/>
                </a:cubicBezTo>
                <a:cubicBezTo>
                  <a:pt x="9242612" y="5002372"/>
                  <a:pt x="9245279" y="4999292"/>
                  <a:pt x="9246518" y="4995117"/>
                </a:cubicBezTo>
                <a:cubicBezTo>
                  <a:pt x="9232200" y="4982751"/>
                  <a:pt x="9216555" y="4969807"/>
                  <a:pt x="9199584" y="4956283"/>
                </a:cubicBezTo>
                <a:cubicBezTo>
                  <a:pt x="9182613" y="4942760"/>
                  <a:pt x="9167928" y="4931227"/>
                  <a:pt x="9155529" y="4921683"/>
                </a:cubicBezTo>
                <a:cubicBezTo>
                  <a:pt x="9143130" y="4912139"/>
                  <a:pt x="9136630" y="4907153"/>
                  <a:pt x="9136028" y="4906725"/>
                </a:cubicBezTo>
                <a:lnTo>
                  <a:pt x="9075067" y="4985973"/>
                </a:lnTo>
                <a:lnTo>
                  <a:pt x="8940194" y="4985973"/>
                </a:lnTo>
                <a:lnTo>
                  <a:pt x="8940194" y="4742133"/>
                </a:lnTo>
                <a:lnTo>
                  <a:pt x="9187082" y="4742133"/>
                </a:lnTo>
                <a:cubicBezTo>
                  <a:pt x="9192860" y="4742149"/>
                  <a:pt x="9197686" y="4741165"/>
                  <a:pt x="9201560" y="4739181"/>
                </a:cubicBezTo>
                <a:cubicBezTo>
                  <a:pt x="9205433" y="4737196"/>
                  <a:pt x="9207973" y="4734116"/>
                  <a:pt x="9209179" y="4729941"/>
                </a:cubicBezTo>
                <a:cubicBezTo>
                  <a:pt x="9196183" y="4718619"/>
                  <a:pt x="9181959" y="4706719"/>
                  <a:pt x="9166508" y="4694240"/>
                </a:cubicBezTo>
                <a:cubicBezTo>
                  <a:pt x="9151056" y="4681761"/>
                  <a:pt x="9137678" y="4671103"/>
                  <a:pt x="9126376" y="4662264"/>
                </a:cubicBezTo>
                <a:cubicBezTo>
                  <a:pt x="9115072" y="4653426"/>
                  <a:pt x="9109146" y="4648807"/>
                  <a:pt x="9108596" y="4648407"/>
                </a:cubicBezTo>
                <a:lnTo>
                  <a:pt x="9053732" y="4720797"/>
                </a:lnTo>
                <a:lnTo>
                  <a:pt x="8940194" y="4720797"/>
                </a:lnTo>
                <a:lnTo>
                  <a:pt x="8940194" y="4611831"/>
                </a:lnTo>
                <a:lnTo>
                  <a:pt x="9052208" y="4611831"/>
                </a:lnTo>
                <a:cubicBezTo>
                  <a:pt x="9057621" y="4611847"/>
                  <a:pt x="9062225" y="4610863"/>
                  <a:pt x="9066019" y="4608878"/>
                </a:cubicBezTo>
                <a:cubicBezTo>
                  <a:pt x="9069813" y="4606894"/>
                  <a:pt x="9072321" y="4603814"/>
                  <a:pt x="9073544" y="4599639"/>
                </a:cubicBezTo>
                <a:cubicBezTo>
                  <a:pt x="9061370" y="4589131"/>
                  <a:pt x="9048209" y="4578228"/>
                  <a:pt x="9034061" y="4566930"/>
                </a:cubicBezTo>
                <a:cubicBezTo>
                  <a:pt x="9019912" y="4555631"/>
                  <a:pt x="9007710" y="4546026"/>
                  <a:pt x="8997456" y="4538115"/>
                </a:cubicBezTo>
                <a:cubicBezTo>
                  <a:pt x="8987202" y="4530203"/>
                  <a:pt x="8981831" y="4526073"/>
                  <a:pt x="8981342" y="4525725"/>
                </a:cubicBezTo>
                <a:lnTo>
                  <a:pt x="8930288" y="4590495"/>
                </a:lnTo>
                <a:lnTo>
                  <a:pt x="8712356" y="4590495"/>
                </a:lnTo>
                <a:cubicBezTo>
                  <a:pt x="8758552" y="4560126"/>
                  <a:pt x="8800652" y="4527138"/>
                  <a:pt x="8838657" y="4491531"/>
                </a:cubicBezTo>
                <a:cubicBezTo>
                  <a:pt x="8876662" y="4455923"/>
                  <a:pt x="8907713" y="4419315"/>
                  <a:pt x="8931812" y="4381707"/>
                </a:cubicBezTo>
                <a:cubicBezTo>
                  <a:pt x="8953719" y="4446414"/>
                  <a:pt x="8986675" y="4500833"/>
                  <a:pt x="9030681" y="4544966"/>
                </a:cubicBezTo>
                <a:cubicBezTo>
                  <a:pt x="9074686" y="4589098"/>
                  <a:pt x="9124026" y="4625611"/>
                  <a:pt x="9178700" y="4654503"/>
                </a:cubicBezTo>
                <a:cubicBezTo>
                  <a:pt x="9182652" y="4631040"/>
                  <a:pt x="9192273" y="4608434"/>
                  <a:pt x="9207560" y="4586685"/>
                </a:cubicBezTo>
                <a:cubicBezTo>
                  <a:pt x="9222848" y="4564936"/>
                  <a:pt x="9242946" y="4549950"/>
                  <a:pt x="9267854" y="4541727"/>
                </a:cubicBezTo>
                <a:lnTo>
                  <a:pt x="9268616" y="4529535"/>
                </a:lnTo>
                <a:cubicBezTo>
                  <a:pt x="9232072" y="4522136"/>
                  <a:pt x="9193229" y="4512127"/>
                  <a:pt x="9152086" y="4499507"/>
                </a:cubicBezTo>
                <a:cubicBezTo>
                  <a:pt x="9110942" y="4486887"/>
                  <a:pt x="9071874" y="4470330"/>
                  <a:pt x="9034879" y="4449836"/>
                </a:cubicBezTo>
                <a:cubicBezTo>
                  <a:pt x="8997884" y="4429342"/>
                  <a:pt x="8967338" y="4403584"/>
                  <a:pt x="8943242" y="4372563"/>
                </a:cubicBezTo>
                <a:cubicBezTo>
                  <a:pt x="8957132" y="4371150"/>
                  <a:pt x="8967260" y="4369023"/>
                  <a:pt x="8973626" y="4366181"/>
                </a:cubicBezTo>
                <a:cubicBezTo>
                  <a:pt x="8979992" y="4363340"/>
                  <a:pt x="8983834" y="4359117"/>
                  <a:pt x="8985152" y="4353513"/>
                </a:cubicBezTo>
                <a:close/>
                <a:moveTo>
                  <a:pt x="9303286" y="3583893"/>
                </a:moveTo>
                <a:lnTo>
                  <a:pt x="9385582" y="3842211"/>
                </a:lnTo>
                <a:lnTo>
                  <a:pt x="9223276" y="3842211"/>
                </a:lnTo>
                <a:close/>
                <a:moveTo>
                  <a:pt x="10972448" y="3509217"/>
                </a:moveTo>
                <a:lnTo>
                  <a:pt x="11015120" y="3509217"/>
                </a:lnTo>
                <a:cubicBezTo>
                  <a:pt x="11053680" y="3509360"/>
                  <a:pt x="11082858" y="3519361"/>
                  <a:pt x="11102654" y="3539221"/>
                </a:cubicBezTo>
                <a:cubicBezTo>
                  <a:pt x="11122450" y="3559081"/>
                  <a:pt x="11132388" y="3587941"/>
                  <a:pt x="11132468" y="3625803"/>
                </a:cubicBezTo>
                <a:cubicBezTo>
                  <a:pt x="11132880" y="3661411"/>
                  <a:pt x="11123864" y="3691161"/>
                  <a:pt x="11105416" y="3715052"/>
                </a:cubicBezTo>
                <a:cubicBezTo>
                  <a:pt x="11086970" y="3738944"/>
                  <a:pt x="11056617" y="3751359"/>
                  <a:pt x="11014358" y="3752295"/>
                </a:cubicBezTo>
                <a:lnTo>
                  <a:pt x="10970162" y="3752295"/>
                </a:lnTo>
                <a:cubicBezTo>
                  <a:pt x="10970114" y="3708639"/>
                  <a:pt x="10970209" y="3666792"/>
                  <a:pt x="10970447" y="3626756"/>
                </a:cubicBezTo>
                <a:cubicBezTo>
                  <a:pt x="10970685" y="3586719"/>
                  <a:pt x="10971352" y="3547539"/>
                  <a:pt x="10972448" y="3509217"/>
                </a:cubicBezTo>
                <a:close/>
                <a:moveTo>
                  <a:pt x="10435238" y="3493977"/>
                </a:moveTo>
                <a:cubicBezTo>
                  <a:pt x="10466160" y="3494438"/>
                  <a:pt x="10491522" y="3506301"/>
                  <a:pt x="10511325" y="3529565"/>
                </a:cubicBezTo>
                <a:cubicBezTo>
                  <a:pt x="10531127" y="3552830"/>
                  <a:pt x="10545765" y="3584730"/>
                  <a:pt x="10555238" y="3625267"/>
                </a:cubicBezTo>
                <a:cubicBezTo>
                  <a:pt x="10564712" y="3665803"/>
                  <a:pt x="10569415" y="3712210"/>
                  <a:pt x="10569350" y="3764487"/>
                </a:cubicBezTo>
                <a:cubicBezTo>
                  <a:pt x="10569415" y="3817253"/>
                  <a:pt x="10564712" y="3863952"/>
                  <a:pt x="10555238" y="3904582"/>
                </a:cubicBezTo>
                <a:cubicBezTo>
                  <a:pt x="10545765" y="3945213"/>
                  <a:pt x="10531127" y="3977123"/>
                  <a:pt x="10511325" y="4000312"/>
                </a:cubicBezTo>
                <a:cubicBezTo>
                  <a:pt x="10491522" y="4023501"/>
                  <a:pt x="10466160" y="4035317"/>
                  <a:pt x="10435238" y="4035759"/>
                </a:cubicBezTo>
                <a:cubicBezTo>
                  <a:pt x="10404306" y="4035317"/>
                  <a:pt x="10378878" y="4023501"/>
                  <a:pt x="10358952" y="4000312"/>
                </a:cubicBezTo>
                <a:cubicBezTo>
                  <a:pt x="10339028" y="3977123"/>
                  <a:pt x="10324268" y="3945213"/>
                  <a:pt x="10314672" y="3904582"/>
                </a:cubicBezTo>
                <a:cubicBezTo>
                  <a:pt x="10305077" y="3863952"/>
                  <a:pt x="10300307" y="3817253"/>
                  <a:pt x="10300364" y="3764487"/>
                </a:cubicBezTo>
                <a:cubicBezTo>
                  <a:pt x="10300307" y="3712210"/>
                  <a:pt x="10305077" y="3665803"/>
                  <a:pt x="10314672" y="3625267"/>
                </a:cubicBezTo>
                <a:cubicBezTo>
                  <a:pt x="10324268" y="3584730"/>
                  <a:pt x="10339028" y="3552830"/>
                  <a:pt x="10358952" y="3529565"/>
                </a:cubicBezTo>
                <a:cubicBezTo>
                  <a:pt x="10378878" y="3506301"/>
                  <a:pt x="10404306" y="3494438"/>
                  <a:pt x="10435238" y="3493977"/>
                </a:cubicBezTo>
                <a:close/>
                <a:moveTo>
                  <a:pt x="10772804" y="3480261"/>
                </a:moveTo>
                <a:lnTo>
                  <a:pt x="10772804" y="3506169"/>
                </a:lnTo>
                <a:lnTo>
                  <a:pt x="10841384" y="3512265"/>
                </a:lnTo>
                <a:cubicBezTo>
                  <a:pt x="10842114" y="3551492"/>
                  <a:pt x="10842558" y="3590767"/>
                  <a:pt x="10842717" y="3630089"/>
                </a:cubicBezTo>
                <a:cubicBezTo>
                  <a:pt x="10842876" y="3669412"/>
                  <a:pt x="10842939" y="3708877"/>
                  <a:pt x="10842908" y="3748485"/>
                </a:cubicBezTo>
                <a:lnTo>
                  <a:pt x="10842908" y="3782013"/>
                </a:lnTo>
                <a:cubicBezTo>
                  <a:pt x="10842939" y="3821653"/>
                  <a:pt x="10842876" y="3861055"/>
                  <a:pt x="10842717" y="3900218"/>
                </a:cubicBezTo>
                <a:cubicBezTo>
                  <a:pt x="10842558" y="3939382"/>
                  <a:pt x="10842114" y="3978212"/>
                  <a:pt x="10841384" y="4016709"/>
                </a:cubicBezTo>
                <a:lnTo>
                  <a:pt x="10772804" y="4023567"/>
                </a:lnTo>
                <a:lnTo>
                  <a:pt x="10772804" y="4049475"/>
                </a:lnTo>
                <a:lnTo>
                  <a:pt x="11042552" y="4049475"/>
                </a:lnTo>
                <a:lnTo>
                  <a:pt x="11042552" y="4023567"/>
                </a:lnTo>
                <a:lnTo>
                  <a:pt x="10972448" y="4016709"/>
                </a:lnTo>
                <a:cubicBezTo>
                  <a:pt x="10971352" y="3977863"/>
                  <a:pt x="10970685" y="3938779"/>
                  <a:pt x="10970447" y="3899456"/>
                </a:cubicBezTo>
                <a:cubicBezTo>
                  <a:pt x="10970209" y="3860134"/>
                  <a:pt x="10970114" y="3820478"/>
                  <a:pt x="10970162" y="3780489"/>
                </a:cubicBezTo>
                <a:lnTo>
                  <a:pt x="11006738" y="3780489"/>
                </a:lnTo>
                <a:cubicBezTo>
                  <a:pt x="11035392" y="3780457"/>
                  <a:pt x="11055998" y="3788141"/>
                  <a:pt x="11068554" y="3803540"/>
                </a:cubicBezTo>
                <a:cubicBezTo>
                  <a:pt x="11081112" y="3818938"/>
                  <a:pt x="11089716" y="3842243"/>
                  <a:pt x="11094368" y="3873453"/>
                </a:cubicBezTo>
                <a:lnTo>
                  <a:pt x="11116465" y="3978609"/>
                </a:lnTo>
                <a:cubicBezTo>
                  <a:pt x="11120276" y="4009042"/>
                  <a:pt x="11131896" y="4030473"/>
                  <a:pt x="11151327" y="4042903"/>
                </a:cubicBezTo>
                <a:cubicBezTo>
                  <a:pt x="11170758" y="4055333"/>
                  <a:pt x="11198000" y="4061334"/>
                  <a:pt x="11233052" y="4060905"/>
                </a:cubicBezTo>
                <a:cubicBezTo>
                  <a:pt x="11251546" y="4060905"/>
                  <a:pt x="11267516" y="4059953"/>
                  <a:pt x="11280962" y="4058048"/>
                </a:cubicBezTo>
                <a:cubicBezTo>
                  <a:pt x="11294408" y="4056143"/>
                  <a:pt x="11308664" y="4053285"/>
                  <a:pt x="11323730" y="4049475"/>
                </a:cubicBezTo>
                <a:lnTo>
                  <a:pt x="11323730" y="4023567"/>
                </a:lnTo>
                <a:lnTo>
                  <a:pt x="11255912" y="4018995"/>
                </a:lnTo>
                <a:lnTo>
                  <a:pt x="11232289" y="3894027"/>
                </a:lnTo>
                <a:cubicBezTo>
                  <a:pt x="11227019" y="3856372"/>
                  <a:pt x="11214509" y="3826717"/>
                  <a:pt x="11194761" y="3805064"/>
                </a:cubicBezTo>
                <a:cubicBezTo>
                  <a:pt x="11175013" y="3783410"/>
                  <a:pt x="11140786" y="3769377"/>
                  <a:pt x="11092081" y="3762963"/>
                </a:cubicBezTo>
                <a:cubicBezTo>
                  <a:pt x="11151518" y="3753057"/>
                  <a:pt x="11193618" y="3735341"/>
                  <a:pt x="11218383" y="3709814"/>
                </a:cubicBezTo>
                <a:cubicBezTo>
                  <a:pt x="11243148" y="3684287"/>
                  <a:pt x="11255150" y="3655521"/>
                  <a:pt x="11254388" y="3623517"/>
                </a:cubicBezTo>
                <a:cubicBezTo>
                  <a:pt x="11254118" y="3577877"/>
                  <a:pt x="11236369" y="3542666"/>
                  <a:pt x="11201143" y="3517885"/>
                </a:cubicBezTo>
                <a:cubicBezTo>
                  <a:pt x="11165916" y="3493104"/>
                  <a:pt x="11114830" y="3480563"/>
                  <a:pt x="11047886" y="3480261"/>
                </a:cubicBezTo>
                <a:close/>
                <a:moveTo>
                  <a:pt x="9667904" y="3480261"/>
                </a:moveTo>
                <a:lnTo>
                  <a:pt x="9667904" y="3506169"/>
                </a:lnTo>
                <a:lnTo>
                  <a:pt x="9736484" y="3512265"/>
                </a:lnTo>
                <a:cubicBezTo>
                  <a:pt x="9737214" y="3551492"/>
                  <a:pt x="9737658" y="3590767"/>
                  <a:pt x="9737817" y="3630089"/>
                </a:cubicBezTo>
                <a:cubicBezTo>
                  <a:pt x="9737976" y="3669412"/>
                  <a:pt x="9738039" y="3708877"/>
                  <a:pt x="9738008" y="3748485"/>
                </a:cubicBezTo>
                <a:lnTo>
                  <a:pt x="9738008" y="3802587"/>
                </a:lnTo>
                <a:cubicBezTo>
                  <a:pt x="9738039" y="3833416"/>
                  <a:pt x="9737976" y="3867198"/>
                  <a:pt x="9737817" y="3903933"/>
                </a:cubicBezTo>
                <a:cubicBezTo>
                  <a:pt x="9737658" y="3940668"/>
                  <a:pt x="9737214" y="3978260"/>
                  <a:pt x="9736484" y="4016709"/>
                </a:cubicBezTo>
                <a:lnTo>
                  <a:pt x="9668665" y="4023567"/>
                </a:lnTo>
                <a:lnTo>
                  <a:pt x="9667904" y="4049475"/>
                </a:lnTo>
                <a:lnTo>
                  <a:pt x="10108339" y="4049475"/>
                </a:lnTo>
                <a:lnTo>
                  <a:pt x="10106815" y="3878787"/>
                </a:lnTo>
                <a:lnTo>
                  <a:pt x="10064906" y="3878787"/>
                </a:lnTo>
                <a:lnTo>
                  <a:pt x="10027568" y="4019757"/>
                </a:lnTo>
                <a:lnTo>
                  <a:pt x="9869072" y="4019757"/>
                </a:lnTo>
                <a:cubicBezTo>
                  <a:pt x="9868341" y="3980054"/>
                  <a:pt x="9867897" y="3940589"/>
                  <a:pt x="9867738" y="3901361"/>
                </a:cubicBezTo>
                <a:cubicBezTo>
                  <a:pt x="9867579" y="3862134"/>
                  <a:pt x="9867516" y="3823622"/>
                  <a:pt x="9867548" y="3785823"/>
                </a:cubicBezTo>
                <a:lnTo>
                  <a:pt x="9867548" y="3736293"/>
                </a:lnTo>
                <a:cubicBezTo>
                  <a:pt x="9867516" y="3701797"/>
                  <a:pt x="9867579" y="3665634"/>
                  <a:pt x="9867738" y="3627803"/>
                </a:cubicBezTo>
                <a:cubicBezTo>
                  <a:pt x="9867897" y="3589973"/>
                  <a:pt x="9868341" y="3551714"/>
                  <a:pt x="9869072" y="3513027"/>
                </a:cubicBezTo>
                <a:lnTo>
                  <a:pt x="9943748" y="3506169"/>
                </a:lnTo>
                <a:lnTo>
                  <a:pt x="9943748" y="3480261"/>
                </a:lnTo>
                <a:close/>
                <a:moveTo>
                  <a:pt x="8533286" y="3480261"/>
                </a:moveTo>
                <a:lnTo>
                  <a:pt x="8530238" y="3644853"/>
                </a:lnTo>
                <a:lnTo>
                  <a:pt x="8575196" y="3644853"/>
                </a:lnTo>
                <a:lnTo>
                  <a:pt x="8613296" y="3509979"/>
                </a:lnTo>
                <a:lnTo>
                  <a:pt x="8718452" y="3509979"/>
                </a:lnTo>
                <a:cubicBezTo>
                  <a:pt x="8719182" y="3549587"/>
                  <a:pt x="8719626" y="3589243"/>
                  <a:pt x="8719785" y="3628946"/>
                </a:cubicBezTo>
                <a:cubicBezTo>
                  <a:pt x="8719944" y="3668650"/>
                  <a:pt x="8720007" y="3708496"/>
                  <a:pt x="8719976" y="3748485"/>
                </a:cubicBezTo>
                <a:lnTo>
                  <a:pt x="8719976" y="3782013"/>
                </a:lnTo>
                <a:cubicBezTo>
                  <a:pt x="8720007" y="3821669"/>
                  <a:pt x="8719944" y="3861039"/>
                  <a:pt x="8719785" y="3900123"/>
                </a:cubicBezTo>
                <a:cubicBezTo>
                  <a:pt x="8719626" y="3939207"/>
                  <a:pt x="8719182" y="3977815"/>
                  <a:pt x="8718452" y="4015947"/>
                </a:cubicBezTo>
                <a:lnTo>
                  <a:pt x="8641490" y="4023567"/>
                </a:lnTo>
                <a:lnTo>
                  <a:pt x="8641490" y="4049475"/>
                </a:lnTo>
                <a:lnTo>
                  <a:pt x="8928763" y="4049475"/>
                </a:lnTo>
                <a:lnTo>
                  <a:pt x="8928763" y="4023567"/>
                </a:lnTo>
                <a:lnTo>
                  <a:pt x="8851040" y="4015947"/>
                </a:lnTo>
                <a:cubicBezTo>
                  <a:pt x="8850310" y="3977022"/>
                  <a:pt x="8849865" y="3937906"/>
                  <a:pt x="8849706" y="3898599"/>
                </a:cubicBezTo>
                <a:cubicBezTo>
                  <a:pt x="8849547" y="3859293"/>
                  <a:pt x="8849484" y="3820177"/>
                  <a:pt x="8849516" y="3781251"/>
                </a:cubicBezTo>
                <a:lnTo>
                  <a:pt x="8849516" y="3748485"/>
                </a:lnTo>
                <a:cubicBezTo>
                  <a:pt x="8849484" y="3708115"/>
                  <a:pt x="8849547" y="3668078"/>
                  <a:pt x="8849706" y="3628375"/>
                </a:cubicBezTo>
                <a:cubicBezTo>
                  <a:pt x="8849865" y="3588672"/>
                  <a:pt x="8850310" y="3549206"/>
                  <a:pt x="8851040" y="3509979"/>
                </a:cubicBezTo>
                <a:lnTo>
                  <a:pt x="8956196" y="3509979"/>
                </a:lnTo>
                <a:lnTo>
                  <a:pt x="8995058" y="3644853"/>
                </a:lnTo>
                <a:lnTo>
                  <a:pt x="9039254" y="3644853"/>
                </a:lnTo>
                <a:lnTo>
                  <a:pt x="9036206" y="3480261"/>
                </a:lnTo>
                <a:close/>
                <a:moveTo>
                  <a:pt x="8029604" y="3480261"/>
                </a:moveTo>
                <a:lnTo>
                  <a:pt x="8029604" y="3506169"/>
                </a:lnTo>
                <a:lnTo>
                  <a:pt x="8098184" y="3512265"/>
                </a:lnTo>
                <a:cubicBezTo>
                  <a:pt x="8098914" y="3551492"/>
                  <a:pt x="8099359" y="3590767"/>
                  <a:pt x="8099517" y="3630089"/>
                </a:cubicBezTo>
                <a:cubicBezTo>
                  <a:pt x="8099676" y="3669412"/>
                  <a:pt x="8099739" y="3708877"/>
                  <a:pt x="8099708" y="3748485"/>
                </a:cubicBezTo>
                <a:lnTo>
                  <a:pt x="8099708" y="3782013"/>
                </a:lnTo>
                <a:cubicBezTo>
                  <a:pt x="8099739" y="3821653"/>
                  <a:pt x="8099676" y="3861055"/>
                  <a:pt x="8099517" y="3900218"/>
                </a:cubicBezTo>
                <a:cubicBezTo>
                  <a:pt x="8099359" y="3939382"/>
                  <a:pt x="8098914" y="3978212"/>
                  <a:pt x="8098184" y="4016709"/>
                </a:cubicBezTo>
                <a:lnTo>
                  <a:pt x="8029604" y="4023567"/>
                </a:lnTo>
                <a:lnTo>
                  <a:pt x="8029604" y="4049475"/>
                </a:lnTo>
                <a:lnTo>
                  <a:pt x="8481470" y="4049475"/>
                </a:lnTo>
                <a:lnTo>
                  <a:pt x="8479946" y="3891741"/>
                </a:lnTo>
                <a:lnTo>
                  <a:pt x="8437274" y="3891741"/>
                </a:lnTo>
                <a:lnTo>
                  <a:pt x="8402222" y="4019757"/>
                </a:lnTo>
                <a:lnTo>
                  <a:pt x="8230772" y="4019757"/>
                </a:lnTo>
                <a:cubicBezTo>
                  <a:pt x="8230041" y="3980181"/>
                  <a:pt x="8229597" y="3940081"/>
                  <a:pt x="8229438" y="3899456"/>
                </a:cubicBezTo>
                <a:cubicBezTo>
                  <a:pt x="8229279" y="3858832"/>
                  <a:pt x="8229216" y="3817399"/>
                  <a:pt x="8229248" y="3775155"/>
                </a:cubicBezTo>
                <a:lnTo>
                  <a:pt x="8229248" y="3772869"/>
                </a:lnTo>
                <a:lnTo>
                  <a:pt x="8333642" y="3772869"/>
                </a:lnTo>
                <a:lnTo>
                  <a:pt x="8344310" y="3849069"/>
                </a:lnTo>
                <a:lnTo>
                  <a:pt x="8382410" y="3849069"/>
                </a:lnTo>
                <a:lnTo>
                  <a:pt x="8382410" y="3664665"/>
                </a:lnTo>
                <a:lnTo>
                  <a:pt x="8344310" y="3664665"/>
                </a:lnTo>
                <a:lnTo>
                  <a:pt x="8332880" y="3745437"/>
                </a:lnTo>
                <a:lnTo>
                  <a:pt x="8229248" y="3745437"/>
                </a:lnTo>
                <a:cubicBezTo>
                  <a:pt x="8229216" y="3705051"/>
                  <a:pt x="8229279" y="3665237"/>
                  <a:pt x="8229438" y="3625994"/>
                </a:cubicBezTo>
                <a:cubicBezTo>
                  <a:pt x="8229597" y="3586751"/>
                  <a:pt x="8230041" y="3548079"/>
                  <a:pt x="8230772" y="3509979"/>
                </a:cubicBezTo>
                <a:lnTo>
                  <a:pt x="8386982" y="3509979"/>
                </a:lnTo>
                <a:lnTo>
                  <a:pt x="8420510" y="3631899"/>
                </a:lnTo>
                <a:lnTo>
                  <a:pt x="8464706" y="3631899"/>
                </a:lnTo>
                <a:lnTo>
                  <a:pt x="8465467" y="3480261"/>
                </a:lnTo>
                <a:close/>
                <a:moveTo>
                  <a:pt x="7257317" y="3480261"/>
                </a:moveTo>
                <a:lnTo>
                  <a:pt x="7257317" y="3506169"/>
                </a:lnTo>
                <a:lnTo>
                  <a:pt x="7331231" y="3513789"/>
                </a:lnTo>
                <a:lnTo>
                  <a:pt x="7328183" y="4012899"/>
                </a:lnTo>
                <a:lnTo>
                  <a:pt x="7245125" y="4023567"/>
                </a:lnTo>
                <a:lnTo>
                  <a:pt x="7245125" y="4049475"/>
                </a:lnTo>
                <a:lnTo>
                  <a:pt x="7451627" y="4049475"/>
                </a:lnTo>
                <a:lnTo>
                  <a:pt x="7451627" y="4023567"/>
                </a:lnTo>
                <a:lnTo>
                  <a:pt x="7365521" y="4012137"/>
                </a:lnTo>
                <a:lnTo>
                  <a:pt x="7365521" y="3785823"/>
                </a:lnTo>
                <a:lnTo>
                  <a:pt x="7362473" y="3557223"/>
                </a:lnTo>
                <a:lnTo>
                  <a:pt x="7549925" y="4049475"/>
                </a:lnTo>
                <a:lnTo>
                  <a:pt x="7589549" y="4049475"/>
                </a:lnTo>
                <a:lnTo>
                  <a:pt x="7771667" y="3557223"/>
                </a:lnTo>
                <a:lnTo>
                  <a:pt x="7769381" y="3800301"/>
                </a:lnTo>
                <a:cubicBezTo>
                  <a:pt x="7768762" y="3831464"/>
                  <a:pt x="7768476" y="3865532"/>
                  <a:pt x="7768524" y="3902504"/>
                </a:cubicBezTo>
                <a:cubicBezTo>
                  <a:pt x="7768571" y="3939477"/>
                  <a:pt x="7768095" y="3977545"/>
                  <a:pt x="7767095" y="4016709"/>
                </a:cubicBezTo>
                <a:lnTo>
                  <a:pt x="7700039" y="4023567"/>
                </a:lnTo>
                <a:lnTo>
                  <a:pt x="7700039" y="4049475"/>
                </a:lnTo>
                <a:lnTo>
                  <a:pt x="7766333" y="4049475"/>
                </a:lnTo>
                <a:lnTo>
                  <a:pt x="7968263" y="4049475"/>
                </a:lnTo>
                <a:lnTo>
                  <a:pt x="7968263" y="4023567"/>
                </a:lnTo>
                <a:lnTo>
                  <a:pt x="7899683" y="4016709"/>
                </a:lnTo>
                <a:cubicBezTo>
                  <a:pt x="7898587" y="3978212"/>
                  <a:pt x="7897921" y="3939382"/>
                  <a:pt x="7897682" y="3900218"/>
                </a:cubicBezTo>
                <a:cubicBezTo>
                  <a:pt x="7897444" y="3861055"/>
                  <a:pt x="7897349" y="3821653"/>
                  <a:pt x="7897397" y="3782013"/>
                </a:cubicBezTo>
                <a:lnTo>
                  <a:pt x="7897397" y="3748485"/>
                </a:lnTo>
                <a:cubicBezTo>
                  <a:pt x="7897349" y="3708877"/>
                  <a:pt x="7897444" y="3669412"/>
                  <a:pt x="7897682" y="3630089"/>
                </a:cubicBezTo>
                <a:cubicBezTo>
                  <a:pt x="7897921" y="3590767"/>
                  <a:pt x="7898587" y="3551492"/>
                  <a:pt x="7899683" y="3512265"/>
                </a:cubicBezTo>
                <a:lnTo>
                  <a:pt x="7965977" y="3506169"/>
                </a:lnTo>
                <a:lnTo>
                  <a:pt x="7965977" y="3480261"/>
                </a:lnTo>
                <a:lnTo>
                  <a:pt x="7767095" y="3480261"/>
                </a:lnTo>
                <a:lnTo>
                  <a:pt x="7616219" y="3884121"/>
                </a:lnTo>
                <a:lnTo>
                  <a:pt x="7465343" y="3480261"/>
                </a:lnTo>
                <a:close/>
                <a:moveTo>
                  <a:pt x="9309382" y="3477975"/>
                </a:moveTo>
                <a:lnTo>
                  <a:pt x="9130312" y="4013661"/>
                </a:lnTo>
                <a:lnTo>
                  <a:pt x="9066304" y="4023567"/>
                </a:lnTo>
                <a:lnTo>
                  <a:pt x="9066304" y="4049475"/>
                </a:lnTo>
                <a:lnTo>
                  <a:pt x="9240040" y="4049475"/>
                </a:lnTo>
                <a:lnTo>
                  <a:pt x="9240040" y="4023567"/>
                </a:lnTo>
                <a:lnTo>
                  <a:pt x="9169936" y="4013661"/>
                </a:lnTo>
                <a:lnTo>
                  <a:pt x="9214894" y="3868881"/>
                </a:lnTo>
                <a:lnTo>
                  <a:pt x="9394726" y="3868881"/>
                </a:lnTo>
                <a:lnTo>
                  <a:pt x="9440446" y="4014423"/>
                </a:lnTo>
                <a:lnTo>
                  <a:pt x="9366532" y="4022805"/>
                </a:lnTo>
                <a:lnTo>
                  <a:pt x="9366532" y="4049475"/>
                </a:lnTo>
                <a:lnTo>
                  <a:pt x="9626374" y="4049475"/>
                </a:lnTo>
                <a:lnTo>
                  <a:pt x="9626374" y="4022805"/>
                </a:lnTo>
                <a:lnTo>
                  <a:pt x="9573034" y="4017471"/>
                </a:lnTo>
                <a:lnTo>
                  <a:pt x="9388630" y="3477975"/>
                </a:lnTo>
                <a:close/>
                <a:moveTo>
                  <a:pt x="10435238" y="3465021"/>
                </a:moveTo>
                <a:cubicBezTo>
                  <a:pt x="10386799" y="3465078"/>
                  <a:pt x="10342198" y="3476395"/>
                  <a:pt x="10301436" y="3498972"/>
                </a:cubicBezTo>
                <a:cubicBezTo>
                  <a:pt x="10260674" y="3521550"/>
                  <a:pt x="10227870" y="3555050"/>
                  <a:pt x="10203025" y="3599472"/>
                </a:cubicBezTo>
                <a:cubicBezTo>
                  <a:pt x="10178180" y="3643894"/>
                  <a:pt x="10165414" y="3698899"/>
                  <a:pt x="10164728" y="3764487"/>
                </a:cubicBezTo>
                <a:cubicBezTo>
                  <a:pt x="10165414" y="3830805"/>
                  <a:pt x="10178180" y="3886214"/>
                  <a:pt x="10203025" y="3930716"/>
                </a:cubicBezTo>
                <a:cubicBezTo>
                  <a:pt x="10227870" y="3975218"/>
                  <a:pt x="10260674" y="4008670"/>
                  <a:pt x="10301436" y="4031074"/>
                </a:cubicBezTo>
                <a:cubicBezTo>
                  <a:pt x="10342198" y="4053478"/>
                  <a:pt x="10386799" y="4064692"/>
                  <a:pt x="10435238" y="4064715"/>
                </a:cubicBezTo>
                <a:cubicBezTo>
                  <a:pt x="10483907" y="4064678"/>
                  <a:pt x="10528554" y="4053407"/>
                  <a:pt x="10569180" y="4030905"/>
                </a:cubicBezTo>
                <a:cubicBezTo>
                  <a:pt x="10609806" y="4008402"/>
                  <a:pt x="10642431" y="3974893"/>
                  <a:pt x="10667055" y="3930377"/>
                </a:cubicBezTo>
                <a:cubicBezTo>
                  <a:pt x="10691679" y="3885862"/>
                  <a:pt x="10704322" y="3830565"/>
                  <a:pt x="10704986" y="3764487"/>
                </a:cubicBezTo>
                <a:cubicBezTo>
                  <a:pt x="10704308" y="3698659"/>
                  <a:pt x="10691608" y="3643541"/>
                  <a:pt x="10666886" y="3599133"/>
                </a:cubicBezTo>
                <a:cubicBezTo>
                  <a:pt x="10642163" y="3554725"/>
                  <a:pt x="10609482" y="3521282"/>
                  <a:pt x="10568842" y="3498803"/>
                </a:cubicBezTo>
                <a:cubicBezTo>
                  <a:pt x="10528202" y="3476324"/>
                  <a:pt x="10483667" y="3465063"/>
                  <a:pt x="10435238" y="3465021"/>
                </a:cubicBezTo>
                <a:close/>
                <a:moveTo>
                  <a:pt x="5503457" y="3317076"/>
                </a:moveTo>
                <a:cubicBezTo>
                  <a:pt x="5636506" y="3317076"/>
                  <a:pt x="5747915" y="3369174"/>
                  <a:pt x="5837683" y="3473369"/>
                </a:cubicBezTo>
                <a:cubicBezTo>
                  <a:pt x="5927451" y="3577564"/>
                  <a:pt x="5972335" y="3729047"/>
                  <a:pt x="5972335" y="3927820"/>
                </a:cubicBezTo>
                <a:cubicBezTo>
                  <a:pt x="5972335" y="4121783"/>
                  <a:pt x="5929054" y="4267657"/>
                  <a:pt x="5842492" y="4365440"/>
                </a:cubicBezTo>
                <a:cubicBezTo>
                  <a:pt x="5755930" y="4463223"/>
                  <a:pt x="5648528" y="4512115"/>
                  <a:pt x="5520288" y="4512115"/>
                </a:cubicBezTo>
                <a:cubicBezTo>
                  <a:pt x="5380828" y="4512115"/>
                  <a:pt x="5263007" y="4458013"/>
                  <a:pt x="5166826" y="4349810"/>
                </a:cubicBezTo>
                <a:cubicBezTo>
                  <a:pt x="5070646" y="4241608"/>
                  <a:pt x="5022557" y="4092128"/>
                  <a:pt x="5022557" y="3901370"/>
                </a:cubicBezTo>
                <a:cubicBezTo>
                  <a:pt x="5022557" y="3713819"/>
                  <a:pt x="5068642" y="3569549"/>
                  <a:pt x="5160816" y="3468560"/>
                </a:cubicBezTo>
                <a:cubicBezTo>
                  <a:pt x="5252988" y="3367570"/>
                  <a:pt x="5367202" y="3317076"/>
                  <a:pt x="5503457" y="3317076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510670" y="1477630"/>
                </a:moveTo>
                <a:cubicBezTo>
                  <a:pt x="5036182" y="1477630"/>
                  <a:pt x="4665087" y="1625507"/>
                  <a:pt x="4397385" y="1921261"/>
                </a:cubicBezTo>
                <a:cubicBezTo>
                  <a:pt x="4129684" y="2217015"/>
                  <a:pt x="3995833" y="2683088"/>
                  <a:pt x="3995833" y="3319480"/>
                </a:cubicBezTo>
                <a:cubicBezTo>
                  <a:pt x="3995833" y="3753894"/>
                  <a:pt x="4059552" y="4102948"/>
                  <a:pt x="4186991" y="4366642"/>
                </a:cubicBezTo>
                <a:cubicBezTo>
                  <a:pt x="4314429" y="4630336"/>
                  <a:pt x="4484748" y="4822296"/>
                  <a:pt x="4697948" y="4942521"/>
                </a:cubicBezTo>
                <a:cubicBezTo>
                  <a:pt x="4911147" y="5062746"/>
                  <a:pt x="5194077" y="5122859"/>
                  <a:pt x="5546738" y="5122859"/>
                </a:cubicBezTo>
                <a:cubicBezTo>
                  <a:pt x="5840087" y="5122859"/>
                  <a:pt x="6084145" y="5073566"/>
                  <a:pt x="6278909" y="4974982"/>
                </a:cubicBezTo>
                <a:cubicBezTo>
                  <a:pt x="6473674" y="4876397"/>
                  <a:pt x="6625959" y="4730925"/>
                  <a:pt x="6735765" y="4538564"/>
                </a:cubicBezTo>
                <a:cubicBezTo>
                  <a:pt x="6845571" y="4346204"/>
                  <a:pt x="6900474" y="4133806"/>
                  <a:pt x="6900474" y="3901370"/>
                </a:cubicBezTo>
                <a:cubicBezTo>
                  <a:pt x="6900474" y="3556725"/>
                  <a:pt x="6791870" y="3272192"/>
                  <a:pt x="6574663" y="3047771"/>
                </a:cubicBezTo>
                <a:cubicBezTo>
                  <a:pt x="6357457" y="2823352"/>
                  <a:pt x="6091759" y="2711141"/>
                  <a:pt x="5777570" y="2711141"/>
                </a:cubicBezTo>
                <a:cubicBezTo>
                  <a:pt x="5615667" y="2711141"/>
                  <a:pt x="5472999" y="2739594"/>
                  <a:pt x="5349569" y="2796501"/>
                </a:cubicBezTo>
                <a:cubicBezTo>
                  <a:pt x="5226138" y="2853407"/>
                  <a:pt x="5105912" y="2941172"/>
                  <a:pt x="4988893" y="3059794"/>
                </a:cubicBezTo>
                <a:cubicBezTo>
                  <a:pt x="5019350" y="2681486"/>
                  <a:pt x="5066639" y="2434623"/>
                  <a:pt x="5130759" y="2319207"/>
                </a:cubicBezTo>
                <a:cubicBezTo>
                  <a:pt x="5218924" y="2158907"/>
                  <a:pt x="5342355" y="2078756"/>
                  <a:pt x="5501052" y="2078756"/>
                </a:cubicBezTo>
                <a:cubicBezTo>
                  <a:pt x="5589219" y="2078756"/>
                  <a:pt x="5663356" y="2106809"/>
                  <a:pt x="5723469" y="2162914"/>
                </a:cubicBezTo>
                <a:cubicBezTo>
                  <a:pt x="5783581" y="2219019"/>
                  <a:pt x="5826461" y="2315199"/>
                  <a:pt x="5852111" y="2451455"/>
                </a:cubicBezTo>
                <a:lnTo>
                  <a:pt x="6825934" y="2331229"/>
                </a:lnTo>
                <a:cubicBezTo>
                  <a:pt x="6769829" y="2142075"/>
                  <a:pt x="6688076" y="1984981"/>
                  <a:pt x="6580675" y="1859946"/>
                </a:cubicBezTo>
                <a:cubicBezTo>
                  <a:pt x="6473273" y="1734912"/>
                  <a:pt x="6338221" y="1639934"/>
                  <a:pt x="6175516" y="1575013"/>
                </a:cubicBezTo>
                <a:cubicBezTo>
                  <a:pt x="6012810" y="1510091"/>
                  <a:pt x="5791196" y="1477630"/>
                  <a:pt x="5510670" y="1477630"/>
                </a:cubicBez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2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83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082F7-3D73-55A5-C217-822BE44A8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B452BA2-3381-40D7-2F9E-FF3304C2A68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6F22D2F-8535-CA2E-6649-DB2C0CD07419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13A441A2-7034-9FCD-D1D2-763866FC732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2248122-6FA9-1A12-A430-4C6D54DDC3AD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37E340F7-A25A-E05A-82EA-2FD5788D5B1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B02FD8C-5460-B195-FB79-BE835E56F71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66811D9-7FA5-2006-4662-E0956A6615E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C9039DD4-A158-7F3A-D82C-C51F7E18170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050F37E1-AA15-EEA7-EEFC-3ABA1B1CB89A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8E733232-60D7-15DE-DFF9-3161766D0B5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E4D3EE2-A54C-A2A8-4C34-69480D05CFE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D940DF6-A9DA-592F-84D9-665ADF98C7CA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117528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D42B507-66AA-706E-AEBD-89E0A6374F7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EAF5BAD3-DFE1-7912-95AB-6855FC1D0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7" t="26973" r="71945" b="15930"/>
          <a:stretch>
            <a:fillRect/>
          </a:stretch>
        </p:blipFill>
        <p:spPr bwMode="auto">
          <a:xfrm>
            <a:off x="2028148" y="2029509"/>
            <a:ext cx="2946084" cy="442556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7E74009-4A00-880D-3719-0EABA5A59EB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BECF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A547BEE-5AEF-E2EF-5A32-1A8DD9F09B66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06</a:t>
            </a:r>
            <a:endParaRPr lang="zh-TW" altLang="en-US" sz="9600" dirty="0">
              <a:solidFill>
                <a:srgbClr val="CBEC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A98B18B-1153-9FA7-4484-0915569F090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957B30-CD13-B83E-443A-C188BAAAB773}"/>
              </a:ext>
            </a:extLst>
          </p:cNvPr>
          <p:cNvSpPr txBox="1"/>
          <p:nvPr/>
        </p:nvSpPr>
        <p:spPr>
          <a:xfrm>
            <a:off x="4062912" y="1440906"/>
            <a:ext cx="5694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16-18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1289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391D2-9BB3-1BAF-9662-58F0B994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61DA6A5-AE40-26B3-7E0E-2CED6F98CD5D}"/>
              </a:ext>
            </a:extLst>
          </p:cNvPr>
          <p:cNvSpPr/>
          <p:nvPr/>
        </p:nvSpPr>
        <p:spPr>
          <a:xfrm>
            <a:off x="-4667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A3EE5B0-1FDB-C46C-456B-5DA150619AD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F77583F4-7D60-454B-2753-7FA10BCC5DED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428B2B9D-4A84-3E0E-6493-66C7FB6FC51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42C150E-F4A7-90B4-48C1-F71AF1B43B60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A722033B-5326-3924-E950-801AC4DE09F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B3B8984D-F9CA-8511-E181-2AC2100BFBA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06E86872-EED7-F86B-62A2-9A68FA59EE0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29D1539F-3D8F-10C2-844F-6C939593F6C3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6F70F9CB-C998-0CE4-E588-FBA98E968FC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C72259A-2C9C-C830-D098-4358F9C661B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EE651BC-3851-F0CE-DD61-3B907900E8BA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117421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6B13881C-910A-CB57-E923-9324EF163D2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72AE83A5-D7E6-86B5-2770-F8CC31611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42" t="26587" r="40427" b="16318"/>
          <a:stretch>
            <a:fillRect/>
          </a:stretch>
        </p:blipFill>
        <p:spPr bwMode="auto">
          <a:xfrm>
            <a:off x="2549213" y="2145407"/>
            <a:ext cx="2261586" cy="429749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37E74009-4A00-880D-3719-0EABA5A59EB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BECF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A547BEE-5AEF-E2EF-5A32-1A8DD9F09B66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06</a:t>
            </a:r>
            <a:endParaRPr lang="zh-TW" altLang="en-US" sz="9600" dirty="0">
              <a:solidFill>
                <a:srgbClr val="CBEC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A98B18B-1153-9FA7-4484-0915569F090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1957B30-CD13-B83E-443A-C188BAAAB773}"/>
              </a:ext>
            </a:extLst>
          </p:cNvPr>
          <p:cNvSpPr txBox="1"/>
          <p:nvPr/>
        </p:nvSpPr>
        <p:spPr>
          <a:xfrm>
            <a:off x="4062912" y="1440906"/>
            <a:ext cx="5694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16-18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7327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DF82F-2320-9B4E-F789-529EA7743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0DEDA11-192E-6A17-D589-BEEAAD6BBDCB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277B11F-040E-22C9-60E6-89B7D911572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7D2091C0-9D6D-29E6-1417-216AF871BCB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DD799207-99B9-3E56-C8A2-D8957D25718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FD53694-730A-7751-D367-33129199347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39E823AE-2498-3937-5D10-32DA2C0DDB54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4B76E94-7CA6-8237-1BC5-5D36C226517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F83CE974-86EF-2C11-F4F4-85B378BD7CF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273207D7-EC83-8011-BC79-CF852F1C045B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D5B0B0E5-28EC-BB3C-9FF8-824EE2AE458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EF46B8-7443-5439-6F8A-5779C4E77DEE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6B82734-F2A7-F956-1F8C-540B8D4E67A6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117526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862B181-C2EE-3E8C-23AB-CEB433F2E4E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37E74009-4A00-880D-3719-0EABA5A59EB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BEC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BECFD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547BEE-5AEF-E2EF-5A32-1A8DD9F09B66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06</a:t>
            </a:r>
            <a:endParaRPr lang="zh-TW" altLang="en-US" sz="9600" dirty="0">
              <a:solidFill>
                <a:srgbClr val="CBEC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A98B18B-1153-9FA7-4484-0915569F090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957B30-CD13-B83E-443A-C188BAAAB773}"/>
              </a:ext>
            </a:extLst>
          </p:cNvPr>
          <p:cNvSpPr txBox="1"/>
          <p:nvPr/>
        </p:nvSpPr>
        <p:spPr>
          <a:xfrm>
            <a:off x="4062912" y="1440906"/>
            <a:ext cx="5694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16-18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BEC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89C71C47-C6DA-E17E-B7CD-E71EFCE6E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951" t="25728" r="2521" b="16029"/>
          <a:stretch>
            <a:fillRect/>
          </a:stretch>
        </p:blipFill>
        <p:spPr bwMode="auto">
          <a:xfrm>
            <a:off x="2153015" y="2100026"/>
            <a:ext cx="2768550" cy="438263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174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3000" b="-43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3610FA-F93D-1581-FBEC-B13D494CC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543DC211-116A-9A74-13E6-16AF7B6A75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18179" y="4869860"/>
                </a:moveTo>
                <a:lnTo>
                  <a:pt x="8116655" y="4874432"/>
                </a:lnTo>
                <a:lnTo>
                  <a:pt x="8115893" y="4878242"/>
                </a:lnTo>
                <a:cubicBezTo>
                  <a:pt x="8160819" y="4895260"/>
                  <a:pt x="8198220" y="4914183"/>
                  <a:pt x="8228097" y="4935011"/>
                </a:cubicBezTo>
                <a:cubicBezTo>
                  <a:pt x="8257974" y="4955839"/>
                  <a:pt x="8280517" y="4974762"/>
                  <a:pt x="8295725" y="4991780"/>
                </a:cubicBezTo>
                <a:cubicBezTo>
                  <a:pt x="8315359" y="5006570"/>
                  <a:pt x="8336197" y="5012439"/>
                  <a:pt x="8358239" y="5009385"/>
                </a:cubicBezTo>
                <a:cubicBezTo>
                  <a:pt x="8380281" y="5006332"/>
                  <a:pt x="8397279" y="4997973"/>
                  <a:pt x="8409232" y="4984307"/>
                </a:cubicBezTo>
                <a:cubicBezTo>
                  <a:pt x="8421185" y="4970640"/>
                  <a:pt x="8421846" y="4955282"/>
                  <a:pt x="8411213" y="4938233"/>
                </a:cubicBezTo>
                <a:cubicBezTo>
                  <a:pt x="8400581" y="4921183"/>
                  <a:pt x="8372407" y="4906057"/>
                  <a:pt x="8326692" y="4892854"/>
                </a:cubicBezTo>
                <a:cubicBezTo>
                  <a:pt x="8280977" y="4879651"/>
                  <a:pt x="8211473" y="4871987"/>
                  <a:pt x="8118179" y="4869860"/>
                </a:cubicBezTo>
                <a:close/>
                <a:moveTo>
                  <a:pt x="7958921" y="4843952"/>
                </a:moveTo>
                <a:cubicBezTo>
                  <a:pt x="7934426" y="4871225"/>
                  <a:pt x="7900548" y="4899737"/>
                  <a:pt x="7857289" y="4929487"/>
                </a:cubicBezTo>
                <a:cubicBezTo>
                  <a:pt x="7814030" y="4959236"/>
                  <a:pt x="7768913" y="4984319"/>
                  <a:pt x="7721939" y="5004734"/>
                </a:cubicBezTo>
                <a:lnTo>
                  <a:pt x="7724225" y="5012354"/>
                </a:lnTo>
                <a:cubicBezTo>
                  <a:pt x="7782899" y="5006036"/>
                  <a:pt x="7839668" y="4995812"/>
                  <a:pt x="7894532" y="4981684"/>
                </a:cubicBezTo>
                <a:cubicBezTo>
                  <a:pt x="7949396" y="4967555"/>
                  <a:pt x="7995497" y="4950854"/>
                  <a:pt x="8032835" y="4931582"/>
                </a:cubicBezTo>
                <a:cubicBezTo>
                  <a:pt x="8046455" y="4934138"/>
                  <a:pt x="8057314" y="4934551"/>
                  <a:pt x="8065410" y="4932820"/>
                </a:cubicBezTo>
                <a:cubicBezTo>
                  <a:pt x="8073507" y="4931090"/>
                  <a:pt x="8079412" y="4927883"/>
                  <a:pt x="8083127" y="4923200"/>
                </a:cubicBezTo>
                <a:lnTo>
                  <a:pt x="8020643" y="4883576"/>
                </a:lnTo>
                <a:close/>
                <a:moveTo>
                  <a:pt x="10545148" y="4812710"/>
                </a:moveTo>
                <a:lnTo>
                  <a:pt x="10584010" y="4883576"/>
                </a:lnTo>
                <a:cubicBezTo>
                  <a:pt x="10587820" y="4882878"/>
                  <a:pt x="10591249" y="4881227"/>
                  <a:pt x="10594298" y="4878623"/>
                </a:cubicBezTo>
                <a:cubicBezTo>
                  <a:pt x="10597346" y="4876020"/>
                  <a:pt x="10600012" y="4872083"/>
                  <a:pt x="10602298" y="4866812"/>
                </a:cubicBezTo>
                <a:lnTo>
                  <a:pt x="10657162" y="4830998"/>
                </a:lnTo>
                <a:cubicBezTo>
                  <a:pt x="10657924" y="4839253"/>
                  <a:pt x="10657924" y="4847127"/>
                  <a:pt x="10657162" y="4854620"/>
                </a:cubicBezTo>
                <a:cubicBezTo>
                  <a:pt x="10662179" y="4859891"/>
                  <a:pt x="10667386" y="4863637"/>
                  <a:pt x="10672784" y="4865860"/>
                </a:cubicBezTo>
                <a:cubicBezTo>
                  <a:pt x="10678181" y="4868082"/>
                  <a:pt x="10683388" y="4869162"/>
                  <a:pt x="10688404" y="4869098"/>
                </a:cubicBezTo>
                <a:cubicBezTo>
                  <a:pt x="10684928" y="4876401"/>
                  <a:pt x="10681594" y="4882751"/>
                  <a:pt x="10678403" y="4888148"/>
                </a:cubicBezTo>
                <a:cubicBezTo>
                  <a:pt x="10675212" y="4893546"/>
                  <a:pt x="10672450" y="4897610"/>
                  <a:pt x="10670116" y="4900340"/>
                </a:cubicBezTo>
                <a:cubicBezTo>
                  <a:pt x="10667434" y="4902960"/>
                  <a:pt x="10664417" y="4904769"/>
                  <a:pt x="10661068" y="4905769"/>
                </a:cubicBezTo>
                <a:cubicBezTo>
                  <a:pt x="10657718" y="4906770"/>
                  <a:pt x="10654130" y="4907246"/>
                  <a:pt x="10650304" y="4907198"/>
                </a:cubicBezTo>
                <a:cubicBezTo>
                  <a:pt x="10645955" y="4907563"/>
                  <a:pt x="10640367" y="4907785"/>
                  <a:pt x="10633540" y="4907865"/>
                </a:cubicBezTo>
                <a:cubicBezTo>
                  <a:pt x="10626714" y="4907944"/>
                  <a:pt x="10619602" y="4907976"/>
                  <a:pt x="10612204" y="4907960"/>
                </a:cubicBezTo>
                <a:lnTo>
                  <a:pt x="10564960" y="4907960"/>
                </a:lnTo>
                <a:cubicBezTo>
                  <a:pt x="10556801" y="4908055"/>
                  <a:pt x="10551403" y="4907103"/>
                  <a:pt x="10548768" y="4905103"/>
                </a:cubicBezTo>
                <a:cubicBezTo>
                  <a:pt x="10546133" y="4903102"/>
                  <a:pt x="10544926" y="4899483"/>
                  <a:pt x="10545148" y="4894244"/>
                </a:cubicBezTo>
                <a:lnTo>
                  <a:pt x="10545148" y="4853858"/>
                </a:lnTo>
                <a:close/>
                <a:moveTo>
                  <a:pt x="10642684" y="4761656"/>
                </a:moveTo>
                <a:cubicBezTo>
                  <a:pt x="10644970" y="4767784"/>
                  <a:pt x="10647066" y="4774578"/>
                  <a:pt x="10648971" y="4782040"/>
                </a:cubicBezTo>
                <a:cubicBezTo>
                  <a:pt x="10650876" y="4789501"/>
                  <a:pt x="10652590" y="4797438"/>
                  <a:pt x="10654114" y="4805852"/>
                </a:cubicBezTo>
                <a:lnTo>
                  <a:pt x="10605346" y="4808138"/>
                </a:lnTo>
                <a:cubicBezTo>
                  <a:pt x="10612236" y="4800105"/>
                  <a:pt x="10618840" y="4792168"/>
                  <a:pt x="10625158" y="4784326"/>
                </a:cubicBezTo>
                <a:cubicBezTo>
                  <a:pt x="10631477" y="4776483"/>
                  <a:pt x="10637319" y="4768927"/>
                  <a:pt x="10642684" y="4761656"/>
                </a:cubicBezTo>
                <a:close/>
                <a:moveTo>
                  <a:pt x="8615002" y="4747178"/>
                </a:moveTo>
                <a:lnTo>
                  <a:pt x="8611193" y="4748702"/>
                </a:lnTo>
                <a:lnTo>
                  <a:pt x="8608144" y="4750226"/>
                </a:lnTo>
                <a:cubicBezTo>
                  <a:pt x="8616368" y="4773308"/>
                  <a:pt x="8622781" y="4798200"/>
                  <a:pt x="8627385" y="4824902"/>
                </a:cubicBezTo>
                <a:cubicBezTo>
                  <a:pt x="8631989" y="4851604"/>
                  <a:pt x="8633449" y="4878782"/>
                  <a:pt x="8631767" y="4906436"/>
                </a:cubicBezTo>
                <a:cubicBezTo>
                  <a:pt x="8654474" y="4928175"/>
                  <a:pt x="8676354" y="4936275"/>
                  <a:pt x="8697406" y="4930737"/>
                </a:cubicBezTo>
                <a:cubicBezTo>
                  <a:pt x="8718458" y="4925198"/>
                  <a:pt x="8732741" y="4911605"/>
                  <a:pt x="8740256" y="4889958"/>
                </a:cubicBezTo>
                <a:cubicBezTo>
                  <a:pt x="8747771" y="4868310"/>
                  <a:pt x="8742576" y="4844192"/>
                  <a:pt x="8724671" y="4817604"/>
                </a:cubicBezTo>
                <a:cubicBezTo>
                  <a:pt x="8706766" y="4791015"/>
                  <a:pt x="8670210" y="4767540"/>
                  <a:pt x="8615002" y="4747178"/>
                </a:cubicBezTo>
                <a:close/>
                <a:moveTo>
                  <a:pt x="8969332" y="4741844"/>
                </a:moveTo>
                <a:cubicBezTo>
                  <a:pt x="8962268" y="4775864"/>
                  <a:pt x="8954680" y="4809932"/>
                  <a:pt x="8946568" y="4844047"/>
                </a:cubicBezTo>
                <a:cubicBezTo>
                  <a:pt x="8938456" y="4878163"/>
                  <a:pt x="8931058" y="4907087"/>
                  <a:pt x="8924374" y="4930820"/>
                </a:cubicBezTo>
                <a:lnTo>
                  <a:pt x="8932756" y="4936154"/>
                </a:lnTo>
                <a:cubicBezTo>
                  <a:pt x="8957077" y="4919835"/>
                  <a:pt x="8981969" y="4900467"/>
                  <a:pt x="9007432" y="4878052"/>
                </a:cubicBezTo>
                <a:cubicBezTo>
                  <a:pt x="9032896" y="4855636"/>
                  <a:pt x="9057026" y="4832078"/>
                  <a:pt x="9079822" y="4807376"/>
                </a:cubicBezTo>
                <a:cubicBezTo>
                  <a:pt x="9088601" y="4807694"/>
                  <a:pt x="9095618" y="4806487"/>
                  <a:pt x="9100873" y="4803757"/>
                </a:cubicBezTo>
                <a:cubicBezTo>
                  <a:pt x="9106127" y="4801026"/>
                  <a:pt x="9109524" y="4797153"/>
                  <a:pt x="9111064" y="4792136"/>
                </a:cubicBezTo>
                <a:lnTo>
                  <a:pt x="9040198" y="4766990"/>
                </a:lnTo>
                <a:close/>
                <a:moveTo>
                  <a:pt x="8137229" y="4728128"/>
                </a:moveTo>
                <a:lnTo>
                  <a:pt x="8234765" y="4728128"/>
                </a:lnTo>
                <a:lnTo>
                  <a:pt x="8234765" y="4814234"/>
                </a:lnTo>
                <a:lnTo>
                  <a:pt x="8185997" y="4814234"/>
                </a:lnTo>
                <a:lnTo>
                  <a:pt x="8137229" y="4814234"/>
                </a:lnTo>
                <a:close/>
                <a:moveTo>
                  <a:pt x="7939109" y="4728128"/>
                </a:moveTo>
                <a:lnTo>
                  <a:pt x="7984067" y="4728128"/>
                </a:lnTo>
                <a:lnTo>
                  <a:pt x="8029025" y="4728128"/>
                </a:lnTo>
                <a:lnTo>
                  <a:pt x="8029025" y="4814234"/>
                </a:lnTo>
                <a:lnTo>
                  <a:pt x="7939109" y="4814234"/>
                </a:lnTo>
                <a:close/>
                <a:moveTo>
                  <a:pt x="10545148" y="4686980"/>
                </a:moveTo>
                <a:lnTo>
                  <a:pt x="10577152" y="4686980"/>
                </a:lnTo>
                <a:lnTo>
                  <a:pt x="10577152" y="4711364"/>
                </a:lnTo>
                <a:lnTo>
                  <a:pt x="10578676" y="4711364"/>
                </a:lnTo>
                <a:cubicBezTo>
                  <a:pt x="10579057" y="4725858"/>
                  <a:pt x="10579057" y="4741828"/>
                  <a:pt x="10578676" y="4759275"/>
                </a:cubicBezTo>
                <a:cubicBezTo>
                  <a:pt x="10578296" y="4776722"/>
                  <a:pt x="10577534" y="4793263"/>
                  <a:pt x="10576390" y="4808900"/>
                </a:cubicBezTo>
                <a:lnTo>
                  <a:pt x="10545148" y="4809662"/>
                </a:lnTo>
                <a:lnTo>
                  <a:pt x="10545148" y="4748702"/>
                </a:lnTo>
                <a:close/>
                <a:moveTo>
                  <a:pt x="8137229" y="4629068"/>
                </a:moveTo>
                <a:lnTo>
                  <a:pt x="8234765" y="4629068"/>
                </a:lnTo>
                <a:lnTo>
                  <a:pt x="8234765" y="4706792"/>
                </a:lnTo>
                <a:lnTo>
                  <a:pt x="8185997" y="4706792"/>
                </a:lnTo>
                <a:lnTo>
                  <a:pt x="8137229" y="4706792"/>
                </a:lnTo>
                <a:close/>
                <a:moveTo>
                  <a:pt x="7939109" y="4629068"/>
                </a:moveTo>
                <a:lnTo>
                  <a:pt x="7984067" y="4629068"/>
                </a:lnTo>
                <a:lnTo>
                  <a:pt x="8029025" y="4629068"/>
                </a:lnTo>
                <a:lnTo>
                  <a:pt x="8029025" y="4706792"/>
                </a:lnTo>
                <a:lnTo>
                  <a:pt x="7939109" y="4706792"/>
                </a:lnTo>
                <a:close/>
                <a:moveTo>
                  <a:pt x="10520764" y="4552106"/>
                </a:moveTo>
                <a:lnTo>
                  <a:pt x="10577152" y="4552106"/>
                </a:lnTo>
                <a:lnTo>
                  <a:pt x="10577152" y="4609256"/>
                </a:lnTo>
                <a:lnTo>
                  <a:pt x="10577152" y="4665644"/>
                </a:lnTo>
                <a:lnTo>
                  <a:pt x="10520764" y="4665644"/>
                </a:lnTo>
                <a:close/>
                <a:moveTo>
                  <a:pt x="10366078" y="4552106"/>
                </a:moveTo>
                <a:lnTo>
                  <a:pt x="10421704" y="4552106"/>
                </a:lnTo>
                <a:lnTo>
                  <a:pt x="10421704" y="4609256"/>
                </a:lnTo>
                <a:lnTo>
                  <a:pt x="10421704" y="4665644"/>
                </a:lnTo>
                <a:lnTo>
                  <a:pt x="10366078" y="4665644"/>
                </a:lnTo>
                <a:close/>
                <a:moveTo>
                  <a:pt x="9642941" y="4463714"/>
                </a:moveTo>
                <a:cubicBezTo>
                  <a:pt x="9657292" y="4492035"/>
                  <a:pt x="9674310" y="4517689"/>
                  <a:pt x="9693994" y="4540676"/>
                </a:cubicBezTo>
                <a:cubicBezTo>
                  <a:pt x="9672992" y="4563203"/>
                  <a:pt x="9648894" y="4584063"/>
                  <a:pt x="9621700" y="4603255"/>
                </a:cubicBezTo>
                <a:cubicBezTo>
                  <a:pt x="9594506" y="4622448"/>
                  <a:pt x="9564502" y="4639689"/>
                  <a:pt x="9531688" y="4654976"/>
                </a:cubicBezTo>
                <a:lnTo>
                  <a:pt x="9531688" y="4600112"/>
                </a:lnTo>
                <a:lnTo>
                  <a:pt x="9531688" y="4545248"/>
                </a:lnTo>
                <a:cubicBezTo>
                  <a:pt x="9571440" y="4524547"/>
                  <a:pt x="9608524" y="4497369"/>
                  <a:pt x="9642941" y="4463714"/>
                </a:cubicBezTo>
                <a:close/>
                <a:moveTo>
                  <a:pt x="8339159" y="4456094"/>
                </a:moveTo>
                <a:lnTo>
                  <a:pt x="8279723" y="4530008"/>
                </a:lnTo>
                <a:lnTo>
                  <a:pt x="8002355" y="4530008"/>
                </a:lnTo>
                <a:lnTo>
                  <a:pt x="7725749" y="4530008"/>
                </a:lnTo>
                <a:lnTo>
                  <a:pt x="7731845" y="4551344"/>
                </a:lnTo>
                <a:lnTo>
                  <a:pt x="8029025" y="4551344"/>
                </a:lnTo>
                <a:lnTo>
                  <a:pt x="8029025" y="4607732"/>
                </a:lnTo>
                <a:lnTo>
                  <a:pt x="7945205" y="4607732"/>
                </a:lnTo>
                <a:lnTo>
                  <a:pt x="7828619" y="4563536"/>
                </a:lnTo>
                <a:lnTo>
                  <a:pt x="7828619" y="4882814"/>
                </a:lnTo>
                <a:lnTo>
                  <a:pt x="7844621" y="4882814"/>
                </a:lnTo>
                <a:cubicBezTo>
                  <a:pt x="7868227" y="4882005"/>
                  <a:pt x="7889595" y="4877528"/>
                  <a:pt x="7908724" y="4869384"/>
                </a:cubicBezTo>
                <a:cubicBezTo>
                  <a:pt x="7927853" y="4861240"/>
                  <a:pt x="7937982" y="4854287"/>
                  <a:pt x="7939109" y="4848524"/>
                </a:cubicBezTo>
                <a:lnTo>
                  <a:pt x="7939109" y="4835570"/>
                </a:lnTo>
                <a:lnTo>
                  <a:pt x="8234765" y="4835570"/>
                </a:lnTo>
                <a:lnTo>
                  <a:pt x="8234765" y="4867574"/>
                </a:lnTo>
                <a:lnTo>
                  <a:pt x="8253815" y="4867574"/>
                </a:lnTo>
                <a:cubicBezTo>
                  <a:pt x="8266223" y="4867381"/>
                  <a:pt x="8279506" y="4865735"/>
                  <a:pt x="8293664" y="4862635"/>
                </a:cubicBezTo>
                <a:cubicBezTo>
                  <a:pt x="8307823" y="4859536"/>
                  <a:pt x="8320034" y="4856140"/>
                  <a:pt x="8330297" y="4852447"/>
                </a:cubicBezTo>
                <a:cubicBezTo>
                  <a:pt x="8340560" y="4848755"/>
                  <a:pt x="8346054" y="4845923"/>
                  <a:pt x="8346779" y="4843952"/>
                </a:cubicBezTo>
                <a:lnTo>
                  <a:pt x="8346779" y="4646594"/>
                </a:lnTo>
                <a:cubicBezTo>
                  <a:pt x="8354716" y="4644975"/>
                  <a:pt x="8361130" y="4642689"/>
                  <a:pt x="8366019" y="4639736"/>
                </a:cubicBezTo>
                <a:cubicBezTo>
                  <a:pt x="8370909" y="4636783"/>
                  <a:pt x="8374655" y="4633736"/>
                  <a:pt x="8377259" y="4630592"/>
                </a:cubicBezTo>
                <a:lnTo>
                  <a:pt x="8275913" y="4554392"/>
                </a:lnTo>
                <a:lnTo>
                  <a:pt x="8227145" y="4607732"/>
                </a:lnTo>
                <a:lnTo>
                  <a:pt x="8137229" y="4607732"/>
                </a:lnTo>
                <a:lnTo>
                  <a:pt x="8137229" y="4551344"/>
                </a:lnTo>
                <a:lnTo>
                  <a:pt x="8426027" y="4551344"/>
                </a:lnTo>
                <a:cubicBezTo>
                  <a:pt x="8431805" y="4551360"/>
                  <a:pt x="8436631" y="4550376"/>
                  <a:pt x="8440505" y="4548391"/>
                </a:cubicBezTo>
                <a:cubicBezTo>
                  <a:pt x="8444378" y="4546407"/>
                  <a:pt x="8446918" y="4543327"/>
                  <a:pt x="8448124" y="4539152"/>
                </a:cubicBezTo>
                <a:cubicBezTo>
                  <a:pt x="8433825" y="4527332"/>
                  <a:pt x="8418312" y="4515074"/>
                  <a:pt x="8401586" y="4502379"/>
                </a:cubicBezTo>
                <a:cubicBezTo>
                  <a:pt x="8384860" y="4489683"/>
                  <a:pt x="8370420" y="4478893"/>
                  <a:pt x="8358265" y="4470008"/>
                </a:cubicBezTo>
                <a:cubicBezTo>
                  <a:pt x="8346111" y="4461122"/>
                  <a:pt x="8339742" y="4456485"/>
                  <a:pt x="8339159" y="4456094"/>
                </a:cubicBezTo>
                <a:close/>
                <a:moveTo>
                  <a:pt x="10520764" y="4418756"/>
                </a:moveTo>
                <a:lnTo>
                  <a:pt x="10577152" y="4418756"/>
                </a:lnTo>
                <a:lnTo>
                  <a:pt x="10577152" y="4530770"/>
                </a:lnTo>
                <a:lnTo>
                  <a:pt x="10520764" y="4530770"/>
                </a:lnTo>
                <a:lnTo>
                  <a:pt x="10520764" y="4475144"/>
                </a:lnTo>
                <a:close/>
                <a:moveTo>
                  <a:pt x="10366078" y="4418756"/>
                </a:moveTo>
                <a:lnTo>
                  <a:pt x="10421704" y="4418756"/>
                </a:lnTo>
                <a:lnTo>
                  <a:pt x="10421704" y="4530770"/>
                </a:lnTo>
                <a:lnTo>
                  <a:pt x="10366078" y="4530770"/>
                </a:lnTo>
                <a:lnTo>
                  <a:pt x="10366078" y="4475144"/>
                </a:lnTo>
                <a:close/>
                <a:moveTo>
                  <a:pt x="9681802" y="4418756"/>
                </a:moveTo>
                <a:lnTo>
                  <a:pt x="9725236" y="4418756"/>
                </a:lnTo>
                <a:lnTo>
                  <a:pt x="9768670" y="4418756"/>
                </a:lnTo>
                <a:cubicBezTo>
                  <a:pt x="9764067" y="4432091"/>
                  <a:pt x="9758415" y="4445236"/>
                  <a:pt x="9751716" y="4458190"/>
                </a:cubicBezTo>
                <a:cubicBezTo>
                  <a:pt x="9745017" y="4471144"/>
                  <a:pt x="9737460" y="4483907"/>
                  <a:pt x="9729046" y="4496480"/>
                </a:cubicBezTo>
                <a:cubicBezTo>
                  <a:pt x="9701614" y="4482637"/>
                  <a:pt x="9677992" y="4466127"/>
                  <a:pt x="9658180" y="4446950"/>
                </a:cubicBezTo>
                <a:close/>
                <a:moveTo>
                  <a:pt x="8033597" y="4401992"/>
                </a:moveTo>
                <a:lnTo>
                  <a:pt x="8081603" y="4401992"/>
                </a:lnTo>
                <a:lnTo>
                  <a:pt x="8129609" y="4401992"/>
                </a:lnTo>
                <a:lnTo>
                  <a:pt x="8129609" y="4456094"/>
                </a:lnTo>
                <a:lnTo>
                  <a:pt x="8033597" y="4456094"/>
                </a:lnTo>
                <a:close/>
                <a:moveTo>
                  <a:pt x="9338902" y="4289216"/>
                </a:moveTo>
                <a:cubicBezTo>
                  <a:pt x="9333437" y="4337613"/>
                  <a:pt x="9325572" y="4386023"/>
                  <a:pt x="9315309" y="4434448"/>
                </a:cubicBezTo>
                <a:cubicBezTo>
                  <a:pt x="9305045" y="4482872"/>
                  <a:pt x="9293173" y="4528969"/>
                  <a:pt x="9279692" y="4572737"/>
                </a:cubicBezTo>
                <a:cubicBezTo>
                  <a:pt x="9266212" y="4616505"/>
                  <a:pt x="9251912" y="4655602"/>
                  <a:pt x="9236794" y="4690028"/>
                </a:cubicBezTo>
                <a:lnTo>
                  <a:pt x="9245938" y="4695362"/>
                </a:lnTo>
                <a:cubicBezTo>
                  <a:pt x="9265750" y="4676947"/>
                  <a:pt x="9284038" y="4657389"/>
                  <a:pt x="9300802" y="4636688"/>
                </a:cubicBezTo>
                <a:lnTo>
                  <a:pt x="9300802" y="5013116"/>
                </a:lnTo>
                <a:lnTo>
                  <a:pt x="9319090" y="5013116"/>
                </a:lnTo>
                <a:cubicBezTo>
                  <a:pt x="9338744" y="5012497"/>
                  <a:pt x="9356778" y="5009163"/>
                  <a:pt x="9373192" y="5003115"/>
                </a:cubicBezTo>
                <a:cubicBezTo>
                  <a:pt x="9389607" y="4997067"/>
                  <a:pt x="9398497" y="4992018"/>
                  <a:pt x="9399862" y="4987970"/>
                </a:cubicBezTo>
                <a:lnTo>
                  <a:pt x="9399862" y="4773086"/>
                </a:lnTo>
                <a:lnTo>
                  <a:pt x="9399862" y="4558202"/>
                </a:lnTo>
                <a:cubicBezTo>
                  <a:pt x="9407356" y="4556710"/>
                  <a:pt x="9412944" y="4554741"/>
                  <a:pt x="9416626" y="4552297"/>
                </a:cubicBezTo>
                <a:cubicBezTo>
                  <a:pt x="9420310" y="4549852"/>
                  <a:pt x="9422850" y="4546740"/>
                  <a:pt x="9424246" y="4542962"/>
                </a:cubicBezTo>
                <a:lnTo>
                  <a:pt x="9373192" y="4523912"/>
                </a:lnTo>
                <a:cubicBezTo>
                  <a:pt x="9386893" y="4497591"/>
                  <a:pt x="9399497" y="4469651"/>
                  <a:pt x="9411007" y="4440092"/>
                </a:cubicBezTo>
                <a:cubicBezTo>
                  <a:pt x="9422516" y="4410533"/>
                  <a:pt x="9433025" y="4379545"/>
                  <a:pt x="9442534" y="4347128"/>
                </a:cubicBezTo>
                <a:cubicBezTo>
                  <a:pt x="9451282" y="4347081"/>
                  <a:pt x="9458171" y="4345652"/>
                  <a:pt x="9463204" y="4342842"/>
                </a:cubicBezTo>
                <a:cubicBezTo>
                  <a:pt x="9468236" y="4340032"/>
                  <a:pt x="9471506" y="4336127"/>
                  <a:pt x="9473014" y="4331126"/>
                </a:cubicBezTo>
                <a:close/>
                <a:moveTo>
                  <a:pt x="7925393" y="4289216"/>
                </a:moveTo>
                <a:lnTo>
                  <a:pt x="7925393" y="4380656"/>
                </a:lnTo>
                <a:lnTo>
                  <a:pt x="7846907" y="4380656"/>
                </a:lnTo>
                <a:lnTo>
                  <a:pt x="7768421" y="4380656"/>
                </a:lnTo>
                <a:lnTo>
                  <a:pt x="7774517" y="4401992"/>
                </a:lnTo>
                <a:lnTo>
                  <a:pt x="7925393" y="4401992"/>
                </a:lnTo>
                <a:lnTo>
                  <a:pt x="7925393" y="4518578"/>
                </a:lnTo>
                <a:lnTo>
                  <a:pt x="7943681" y="4518578"/>
                </a:lnTo>
                <a:cubicBezTo>
                  <a:pt x="7966096" y="4518102"/>
                  <a:pt x="7986416" y="4515435"/>
                  <a:pt x="8004641" y="4510577"/>
                </a:cubicBezTo>
                <a:cubicBezTo>
                  <a:pt x="8022865" y="4505719"/>
                  <a:pt x="8032517" y="4501528"/>
                  <a:pt x="8033597" y="4498004"/>
                </a:cubicBezTo>
                <a:lnTo>
                  <a:pt x="8033597" y="4477430"/>
                </a:lnTo>
                <a:lnTo>
                  <a:pt x="8129609" y="4477430"/>
                </a:lnTo>
                <a:lnTo>
                  <a:pt x="8129609" y="4514768"/>
                </a:lnTo>
                <a:lnTo>
                  <a:pt x="8147897" y="4514768"/>
                </a:lnTo>
                <a:cubicBezTo>
                  <a:pt x="8170741" y="4514292"/>
                  <a:pt x="8191537" y="4511625"/>
                  <a:pt x="8210285" y="4506767"/>
                </a:cubicBezTo>
                <a:cubicBezTo>
                  <a:pt x="8229034" y="4501909"/>
                  <a:pt x="8238972" y="4497719"/>
                  <a:pt x="8240099" y="4494194"/>
                </a:cubicBezTo>
                <a:lnTo>
                  <a:pt x="8240099" y="4401992"/>
                </a:lnTo>
                <a:lnTo>
                  <a:pt x="8402404" y="4401992"/>
                </a:lnTo>
                <a:cubicBezTo>
                  <a:pt x="8408183" y="4402008"/>
                  <a:pt x="8413009" y="4401024"/>
                  <a:pt x="8416883" y="4399039"/>
                </a:cubicBezTo>
                <a:cubicBezTo>
                  <a:pt x="8420756" y="4397055"/>
                  <a:pt x="8423296" y="4393975"/>
                  <a:pt x="8424502" y="4389800"/>
                </a:cubicBezTo>
                <a:cubicBezTo>
                  <a:pt x="8411266" y="4378765"/>
                  <a:pt x="8396930" y="4367307"/>
                  <a:pt x="8381492" y="4355426"/>
                </a:cubicBezTo>
                <a:cubicBezTo>
                  <a:pt x="8366054" y="4343544"/>
                  <a:pt x="8352734" y="4333440"/>
                  <a:pt x="8341529" y="4325115"/>
                </a:cubicBezTo>
                <a:cubicBezTo>
                  <a:pt x="8330325" y="4316789"/>
                  <a:pt x="8324455" y="4312443"/>
                  <a:pt x="8323919" y="4312076"/>
                </a:cubicBezTo>
                <a:lnTo>
                  <a:pt x="8269055" y="4380656"/>
                </a:lnTo>
                <a:lnTo>
                  <a:pt x="8240099" y="4380656"/>
                </a:lnTo>
                <a:lnTo>
                  <a:pt x="8240099" y="4321982"/>
                </a:lnTo>
                <a:cubicBezTo>
                  <a:pt x="8250529" y="4320379"/>
                  <a:pt x="8257672" y="4317680"/>
                  <a:pt x="8261530" y="4313886"/>
                </a:cubicBezTo>
                <a:cubicBezTo>
                  <a:pt x="8265388" y="4310092"/>
                  <a:pt x="8267388" y="4305679"/>
                  <a:pt x="8267531" y="4300646"/>
                </a:cubicBezTo>
                <a:lnTo>
                  <a:pt x="8129609" y="4289216"/>
                </a:lnTo>
                <a:lnTo>
                  <a:pt x="8129609" y="4380656"/>
                </a:lnTo>
                <a:lnTo>
                  <a:pt x="8033597" y="4380656"/>
                </a:lnTo>
                <a:lnTo>
                  <a:pt x="8033597" y="4321982"/>
                </a:lnTo>
                <a:cubicBezTo>
                  <a:pt x="8044011" y="4320379"/>
                  <a:pt x="8051186" y="4317680"/>
                  <a:pt x="8055123" y="4313886"/>
                </a:cubicBezTo>
                <a:cubicBezTo>
                  <a:pt x="8059060" y="4310092"/>
                  <a:pt x="8061283" y="4305679"/>
                  <a:pt x="8061791" y="4300646"/>
                </a:cubicBezTo>
                <a:close/>
                <a:moveTo>
                  <a:pt x="10408750" y="4288454"/>
                </a:moveTo>
                <a:cubicBezTo>
                  <a:pt x="10408750" y="4304567"/>
                  <a:pt x="10408179" y="4322443"/>
                  <a:pt x="10407036" y="4342080"/>
                </a:cubicBezTo>
                <a:cubicBezTo>
                  <a:pt x="10405893" y="4361717"/>
                  <a:pt x="10404178" y="4380164"/>
                  <a:pt x="10401892" y="4397420"/>
                </a:cubicBezTo>
                <a:lnTo>
                  <a:pt x="10370650" y="4397420"/>
                </a:lnTo>
                <a:lnTo>
                  <a:pt x="10263208" y="4355510"/>
                </a:lnTo>
                <a:lnTo>
                  <a:pt x="10263208" y="4397420"/>
                </a:lnTo>
                <a:lnTo>
                  <a:pt x="10263208" y="4501052"/>
                </a:lnTo>
                <a:cubicBezTo>
                  <a:pt x="10250921" y="4485749"/>
                  <a:pt x="10238920" y="4471588"/>
                  <a:pt x="10227204" y="4458571"/>
                </a:cubicBezTo>
                <a:cubicBezTo>
                  <a:pt x="10215488" y="4445553"/>
                  <a:pt x="10209202" y="4438632"/>
                  <a:pt x="10208344" y="4437806"/>
                </a:cubicBezTo>
                <a:lnTo>
                  <a:pt x="10179388" y="4491146"/>
                </a:lnTo>
                <a:lnTo>
                  <a:pt x="10179388" y="4340270"/>
                </a:lnTo>
                <a:cubicBezTo>
                  <a:pt x="10189803" y="4338714"/>
                  <a:pt x="10196978" y="4336111"/>
                  <a:pt x="10200915" y="4332460"/>
                </a:cubicBezTo>
                <a:cubicBezTo>
                  <a:pt x="10204852" y="4328808"/>
                  <a:pt x="10207074" y="4324300"/>
                  <a:pt x="10207582" y="4318934"/>
                </a:cubicBezTo>
                <a:lnTo>
                  <a:pt x="10076518" y="4307504"/>
                </a:lnTo>
                <a:lnTo>
                  <a:pt x="10076518" y="4507910"/>
                </a:lnTo>
                <a:lnTo>
                  <a:pt x="10007938" y="4507910"/>
                </a:lnTo>
                <a:lnTo>
                  <a:pt x="10014034" y="4529246"/>
                </a:lnTo>
                <a:lnTo>
                  <a:pt x="10076518" y="4529246"/>
                </a:lnTo>
                <a:lnTo>
                  <a:pt x="10076518" y="4763942"/>
                </a:lnTo>
                <a:lnTo>
                  <a:pt x="10000318" y="4778420"/>
                </a:lnTo>
                <a:lnTo>
                  <a:pt x="10049086" y="4902626"/>
                </a:lnTo>
                <a:cubicBezTo>
                  <a:pt x="10054119" y="4901356"/>
                  <a:pt x="10058532" y="4898753"/>
                  <a:pt x="10062326" y="4894816"/>
                </a:cubicBezTo>
                <a:cubicBezTo>
                  <a:pt x="10066120" y="4890879"/>
                  <a:pt x="10068819" y="4886370"/>
                  <a:pt x="10070422" y="4881290"/>
                </a:cubicBezTo>
                <a:cubicBezTo>
                  <a:pt x="10120175" y="4848080"/>
                  <a:pt x="10162021" y="4818489"/>
                  <a:pt x="10195962" y="4792517"/>
                </a:cubicBezTo>
                <a:cubicBezTo>
                  <a:pt x="10229903" y="4766546"/>
                  <a:pt x="10256890" y="4744575"/>
                  <a:pt x="10276924" y="4726604"/>
                </a:cubicBezTo>
                <a:lnTo>
                  <a:pt x="10275400" y="4720508"/>
                </a:lnTo>
                <a:lnTo>
                  <a:pt x="10179388" y="4741844"/>
                </a:lnTo>
                <a:lnTo>
                  <a:pt x="10179388" y="4529246"/>
                </a:lnTo>
                <a:lnTo>
                  <a:pt x="10254826" y="4529246"/>
                </a:lnTo>
                <a:lnTo>
                  <a:pt x="10263208" y="4528484"/>
                </a:lnTo>
                <a:lnTo>
                  <a:pt x="10263208" y="4715936"/>
                </a:lnTo>
                <a:lnTo>
                  <a:pt x="10278448" y="4715936"/>
                </a:lnTo>
                <a:cubicBezTo>
                  <a:pt x="10286529" y="4715904"/>
                  <a:pt x="10294562" y="4715206"/>
                  <a:pt x="10302546" y="4713841"/>
                </a:cubicBezTo>
                <a:cubicBezTo>
                  <a:pt x="10310532" y="4712475"/>
                  <a:pt x="10317993" y="4710634"/>
                  <a:pt x="10324930" y="4708316"/>
                </a:cubicBezTo>
                <a:cubicBezTo>
                  <a:pt x="10323035" y="4751219"/>
                  <a:pt x="10316158" y="4790720"/>
                  <a:pt x="10304300" y="4826821"/>
                </a:cubicBezTo>
                <a:cubicBezTo>
                  <a:pt x="10292442" y="4862922"/>
                  <a:pt x="10273260" y="4895763"/>
                  <a:pt x="10246755" y="4925345"/>
                </a:cubicBezTo>
                <a:cubicBezTo>
                  <a:pt x="10220250" y="4954927"/>
                  <a:pt x="10184078" y="4981390"/>
                  <a:pt x="10138241" y="5004734"/>
                </a:cubicBezTo>
                <a:lnTo>
                  <a:pt x="10141288" y="5013878"/>
                </a:lnTo>
                <a:cubicBezTo>
                  <a:pt x="10209906" y="4997114"/>
                  <a:pt x="10264949" y="4973831"/>
                  <a:pt x="10306417" y="4944028"/>
                </a:cubicBezTo>
                <a:cubicBezTo>
                  <a:pt x="10347884" y="4914226"/>
                  <a:pt x="10378600" y="4877903"/>
                  <a:pt x="10398562" y="4835062"/>
                </a:cubicBezTo>
                <a:cubicBezTo>
                  <a:pt x="10418525" y="4792221"/>
                  <a:pt x="10430557" y="4742860"/>
                  <a:pt x="10434658" y="4686980"/>
                </a:cubicBezTo>
                <a:lnTo>
                  <a:pt x="10449136" y="4686980"/>
                </a:lnTo>
                <a:lnTo>
                  <a:pt x="10449136" y="4919390"/>
                </a:lnTo>
                <a:cubicBezTo>
                  <a:pt x="10448168" y="4950061"/>
                  <a:pt x="10453724" y="4971206"/>
                  <a:pt x="10465805" y="4982827"/>
                </a:cubicBezTo>
                <a:cubicBezTo>
                  <a:pt x="10477886" y="4994447"/>
                  <a:pt x="10502302" y="4999972"/>
                  <a:pt x="10539052" y="4999400"/>
                </a:cubicBezTo>
                <a:lnTo>
                  <a:pt x="10600012" y="4999400"/>
                </a:lnTo>
                <a:cubicBezTo>
                  <a:pt x="10654289" y="4999495"/>
                  <a:pt x="10691849" y="4994923"/>
                  <a:pt x="10712693" y="4985684"/>
                </a:cubicBezTo>
                <a:cubicBezTo>
                  <a:pt x="10733537" y="4976445"/>
                  <a:pt x="10743475" y="4961967"/>
                  <a:pt x="10742506" y="4942250"/>
                </a:cubicBezTo>
                <a:cubicBezTo>
                  <a:pt x="10742776" y="4933567"/>
                  <a:pt x="10740712" y="4925978"/>
                  <a:pt x="10736315" y="4919486"/>
                </a:cubicBezTo>
                <a:cubicBezTo>
                  <a:pt x="10731918" y="4912993"/>
                  <a:pt x="10723568" y="4907119"/>
                  <a:pt x="10711264" y="4901864"/>
                </a:cubicBezTo>
                <a:lnTo>
                  <a:pt x="10708978" y="4859192"/>
                </a:lnTo>
                <a:cubicBezTo>
                  <a:pt x="10720361" y="4848873"/>
                  <a:pt x="10722932" y="4834078"/>
                  <a:pt x="10716694" y="4814806"/>
                </a:cubicBezTo>
                <a:cubicBezTo>
                  <a:pt x="10710455" y="4795533"/>
                  <a:pt x="10688833" y="4776547"/>
                  <a:pt x="10651828" y="4757846"/>
                </a:cubicBezTo>
                <a:lnTo>
                  <a:pt x="10644208" y="4760132"/>
                </a:lnTo>
                <a:lnTo>
                  <a:pt x="10650304" y="4751750"/>
                </a:lnTo>
                <a:cubicBezTo>
                  <a:pt x="10658639" y="4751655"/>
                  <a:pt x="10665021" y="4750131"/>
                  <a:pt x="10669450" y="4747178"/>
                </a:cubicBezTo>
                <a:cubicBezTo>
                  <a:pt x="10673879" y="4744225"/>
                  <a:pt x="10676641" y="4740415"/>
                  <a:pt x="10677736" y="4735748"/>
                </a:cubicBezTo>
                <a:lnTo>
                  <a:pt x="10581724" y="4711364"/>
                </a:lnTo>
                <a:lnTo>
                  <a:pt x="10594678" y="4711364"/>
                </a:lnTo>
                <a:cubicBezTo>
                  <a:pt x="10606532" y="4711171"/>
                  <a:pt x="10619062" y="4709525"/>
                  <a:pt x="10632270" y="4706425"/>
                </a:cubicBezTo>
                <a:cubicBezTo>
                  <a:pt x="10645478" y="4703326"/>
                  <a:pt x="10656824" y="4699929"/>
                  <a:pt x="10666306" y="4696237"/>
                </a:cubicBezTo>
                <a:cubicBezTo>
                  <a:pt x="10675789" y="4692545"/>
                  <a:pt x="10680869" y="4689713"/>
                  <a:pt x="10681546" y="4687742"/>
                </a:cubicBezTo>
                <a:lnTo>
                  <a:pt x="10681546" y="4435520"/>
                </a:lnTo>
                <a:cubicBezTo>
                  <a:pt x="10689484" y="4433901"/>
                  <a:pt x="10695897" y="4431615"/>
                  <a:pt x="10700787" y="4428662"/>
                </a:cubicBezTo>
                <a:cubicBezTo>
                  <a:pt x="10705677" y="4425709"/>
                  <a:pt x="10709423" y="4422661"/>
                  <a:pt x="10712026" y="4419518"/>
                </a:cubicBezTo>
                <a:lnTo>
                  <a:pt x="10616014" y="4346366"/>
                </a:lnTo>
                <a:lnTo>
                  <a:pt x="10569532" y="4397420"/>
                </a:lnTo>
                <a:lnTo>
                  <a:pt x="10428562" y="4397420"/>
                </a:lnTo>
                <a:cubicBezTo>
                  <a:pt x="10446009" y="4386514"/>
                  <a:pt x="10462932" y="4374798"/>
                  <a:pt x="10479330" y="4362273"/>
                </a:cubicBezTo>
                <a:cubicBezTo>
                  <a:pt x="10495730" y="4349748"/>
                  <a:pt x="10509795" y="4337841"/>
                  <a:pt x="10521526" y="4326554"/>
                </a:cubicBezTo>
                <a:cubicBezTo>
                  <a:pt x="10529829" y="4325713"/>
                  <a:pt x="10536084" y="4323586"/>
                  <a:pt x="10540291" y="4320172"/>
                </a:cubicBezTo>
                <a:cubicBezTo>
                  <a:pt x="10544498" y="4316759"/>
                  <a:pt x="10547133" y="4312537"/>
                  <a:pt x="10548196" y="4307504"/>
                </a:cubicBezTo>
                <a:close/>
                <a:moveTo>
                  <a:pt x="9627700" y="4287692"/>
                </a:moveTo>
                <a:cubicBezTo>
                  <a:pt x="9617842" y="4332872"/>
                  <a:pt x="9604412" y="4376243"/>
                  <a:pt x="9587410" y="4417804"/>
                </a:cubicBezTo>
                <a:cubicBezTo>
                  <a:pt x="9570408" y="4459364"/>
                  <a:pt x="9551834" y="4495496"/>
                  <a:pt x="9531688" y="4526198"/>
                </a:cubicBezTo>
                <a:lnTo>
                  <a:pt x="9531688" y="4431710"/>
                </a:lnTo>
                <a:cubicBezTo>
                  <a:pt x="9540610" y="4430170"/>
                  <a:pt x="9546770" y="4427726"/>
                  <a:pt x="9550167" y="4424376"/>
                </a:cubicBezTo>
                <a:cubicBezTo>
                  <a:pt x="9553564" y="4421026"/>
                  <a:pt x="9555533" y="4416867"/>
                  <a:pt x="9556072" y="4411898"/>
                </a:cubicBezTo>
                <a:lnTo>
                  <a:pt x="9438724" y="4401230"/>
                </a:lnTo>
                <a:lnTo>
                  <a:pt x="9438724" y="4900340"/>
                </a:lnTo>
                <a:lnTo>
                  <a:pt x="9456250" y="4900340"/>
                </a:lnTo>
                <a:cubicBezTo>
                  <a:pt x="9474396" y="4899705"/>
                  <a:pt x="9491255" y="4896213"/>
                  <a:pt x="9506828" y="4889863"/>
                </a:cubicBezTo>
                <a:cubicBezTo>
                  <a:pt x="9522402" y="4883513"/>
                  <a:pt x="9530688" y="4878115"/>
                  <a:pt x="9531688" y="4873670"/>
                </a:cubicBezTo>
                <a:lnTo>
                  <a:pt x="9531688" y="4760894"/>
                </a:lnTo>
                <a:lnTo>
                  <a:pt x="9532450" y="4763180"/>
                </a:lnTo>
                <a:lnTo>
                  <a:pt x="9629225" y="4763180"/>
                </a:lnTo>
                <a:cubicBezTo>
                  <a:pt x="9613492" y="4803757"/>
                  <a:pt x="9592188" y="4842619"/>
                  <a:pt x="9565312" y="4879766"/>
                </a:cubicBezTo>
                <a:cubicBezTo>
                  <a:pt x="9538436" y="4916914"/>
                  <a:pt x="9506654" y="4948918"/>
                  <a:pt x="9469966" y="4975778"/>
                </a:cubicBezTo>
                <a:lnTo>
                  <a:pt x="9475300" y="4984160"/>
                </a:lnTo>
                <a:cubicBezTo>
                  <a:pt x="9514623" y="4969698"/>
                  <a:pt x="9551040" y="4953093"/>
                  <a:pt x="9584552" y="4934344"/>
                </a:cubicBezTo>
                <a:cubicBezTo>
                  <a:pt x="9618064" y="4915596"/>
                  <a:pt x="9648195" y="4894609"/>
                  <a:pt x="9674944" y="4871384"/>
                </a:cubicBezTo>
                <a:lnTo>
                  <a:pt x="9674944" y="5013878"/>
                </a:lnTo>
                <a:lnTo>
                  <a:pt x="9693994" y="5013878"/>
                </a:lnTo>
                <a:cubicBezTo>
                  <a:pt x="9715315" y="5013227"/>
                  <a:pt x="9734968" y="5009767"/>
                  <a:pt x="9752954" y="5003496"/>
                </a:cubicBezTo>
                <a:cubicBezTo>
                  <a:pt x="9770941" y="4997225"/>
                  <a:pt x="9780498" y="4992050"/>
                  <a:pt x="9781625" y="4987970"/>
                </a:cubicBezTo>
                <a:lnTo>
                  <a:pt x="9781625" y="4765466"/>
                </a:lnTo>
                <a:cubicBezTo>
                  <a:pt x="9793086" y="4812710"/>
                  <a:pt x="9808263" y="4854239"/>
                  <a:pt x="9827154" y="4890053"/>
                </a:cubicBezTo>
                <a:cubicBezTo>
                  <a:pt x="9846046" y="4925867"/>
                  <a:pt x="9870747" y="4955966"/>
                  <a:pt x="9901258" y="4980350"/>
                </a:cubicBezTo>
                <a:cubicBezTo>
                  <a:pt x="9907783" y="4953252"/>
                  <a:pt x="9917594" y="4931439"/>
                  <a:pt x="9930691" y="4914913"/>
                </a:cubicBezTo>
                <a:cubicBezTo>
                  <a:pt x="9943788" y="4898388"/>
                  <a:pt x="9959885" y="4887434"/>
                  <a:pt x="9978983" y="4882052"/>
                </a:cubicBezTo>
                <a:lnTo>
                  <a:pt x="9980507" y="4874432"/>
                </a:lnTo>
                <a:cubicBezTo>
                  <a:pt x="9946534" y="4864463"/>
                  <a:pt x="9913133" y="4850112"/>
                  <a:pt x="9880304" y="4831379"/>
                </a:cubicBezTo>
                <a:cubicBezTo>
                  <a:pt x="9847474" y="4812647"/>
                  <a:pt x="9820169" y="4789914"/>
                  <a:pt x="9798388" y="4763180"/>
                </a:cubicBezTo>
                <a:lnTo>
                  <a:pt x="9946217" y="4763180"/>
                </a:lnTo>
                <a:cubicBezTo>
                  <a:pt x="9952011" y="4763196"/>
                  <a:pt x="9956805" y="4762212"/>
                  <a:pt x="9960599" y="4760227"/>
                </a:cubicBezTo>
                <a:cubicBezTo>
                  <a:pt x="9964394" y="4758243"/>
                  <a:pt x="9966711" y="4755163"/>
                  <a:pt x="9967552" y="4750988"/>
                </a:cubicBezTo>
                <a:cubicBezTo>
                  <a:pt x="9955887" y="4740471"/>
                  <a:pt x="9943150" y="4729502"/>
                  <a:pt x="9929340" y="4718081"/>
                </a:cubicBezTo>
                <a:cubicBezTo>
                  <a:pt x="9915530" y="4706660"/>
                  <a:pt x="9903582" y="4696933"/>
                  <a:pt x="9893498" y="4688899"/>
                </a:cubicBezTo>
                <a:cubicBezTo>
                  <a:pt x="9883412" y="4680865"/>
                  <a:pt x="9878126" y="4676670"/>
                  <a:pt x="9877636" y="4676312"/>
                </a:cubicBezTo>
                <a:lnTo>
                  <a:pt x="9827344" y="4741844"/>
                </a:lnTo>
                <a:lnTo>
                  <a:pt x="9781625" y="4741844"/>
                </a:lnTo>
                <a:lnTo>
                  <a:pt x="9781625" y="4664120"/>
                </a:lnTo>
                <a:cubicBezTo>
                  <a:pt x="9790911" y="4662898"/>
                  <a:pt x="9797293" y="4660580"/>
                  <a:pt x="9800770" y="4657167"/>
                </a:cubicBezTo>
                <a:cubicBezTo>
                  <a:pt x="9804246" y="4653754"/>
                  <a:pt x="9806247" y="4649722"/>
                  <a:pt x="9806770" y="4645070"/>
                </a:cubicBezTo>
                <a:lnTo>
                  <a:pt x="9674944" y="4633640"/>
                </a:lnTo>
                <a:lnTo>
                  <a:pt x="9674944" y="4741844"/>
                </a:lnTo>
                <a:lnTo>
                  <a:pt x="9531688" y="4741844"/>
                </a:lnTo>
                <a:lnTo>
                  <a:pt x="9531688" y="4665644"/>
                </a:lnTo>
                <a:cubicBezTo>
                  <a:pt x="9570979" y="4656135"/>
                  <a:pt x="9607841" y="4644483"/>
                  <a:pt x="9642274" y="4630687"/>
                </a:cubicBezTo>
                <a:cubicBezTo>
                  <a:pt x="9676707" y="4616892"/>
                  <a:pt x="9708425" y="4600858"/>
                  <a:pt x="9737428" y="4582586"/>
                </a:cubicBezTo>
                <a:cubicBezTo>
                  <a:pt x="9758971" y="4599731"/>
                  <a:pt x="9784085" y="4614590"/>
                  <a:pt x="9812771" y="4627163"/>
                </a:cubicBezTo>
                <a:cubicBezTo>
                  <a:pt x="9841457" y="4639736"/>
                  <a:pt x="9874763" y="4650023"/>
                  <a:pt x="9912688" y="4658024"/>
                </a:cubicBezTo>
                <a:cubicBezTo>
                  <a:pt x="9914387" y="4632561"/>
                  <a:pt x="9920134" y="4611479"/>
                  <a:pt x="9929929" y="4594778"/>
                </a:cubicBezTo>
                <a:cubicBezTo>
                  <a:pt x="9939724" y="4578078"/>
                  <a:pt x="9954805" y="4565378"/>
                  <a:pt x="9975172" y="4556678"/>
                </a:cubicBezTo>
                <a:lnTo>
                  <a:pt x="9975934" y="4548296"/>
                </a:lnTo>
                <a:cubicBezTo>
                  <a:pt x="9944692" y="4546439"/>
                  <a:pt x="9915356" y="4543677"/>
                  <a:pt x="9887924" y="4540009"/>
                </a:cubicBezTo>
                <a:cubicBezTo>
                  <a:pt x="9860492" y="4536342"/>
                  <a:pt x="9834964" y="4531485"/>
                  <a:pt x="9811342" y="4525436"/>
                </a:cubicBezTo>
                <a:cubicBezTo>
                  <a:pt x="9843474" y="4494067"/>
                  <a:pt x="9869128" y="4458507"/>
                  <a:pt x="9888304" y="4418756"/>
                </a:cubicBezTo>
                <a:lnTo>
                  <a:pt x="9937072" y="4418756"/>
                </a:lnTo>
                <a:cubicBezTo>
                  <a:pt x="9942867" y="4418772"/>
                  <a:pt x="9947661" y="4417788"/>
                  <a:pt x="9951455" y="4415803"/>
                </a:cubicBezTo>
                <a:cubicBezTo>
                  <a:pt x="9955250" y="4413819"/>
                  <a:pt x="9957567" y="4410739"/>
                  <a:pt x="9958408" y="4406564"/>
                </a:cubicBezTo>
                <a:cubicBezTo>
                  <a:pt x="9946207" y="4395501"/>
                  <a:pt x="9932848" y="4383845"/>
                  <a:pt x="9918333" y="4371597"/>
                </a:cubicBezTo>
                <a:cubicBezTo>
                  <a:pt x="9903817" y="4359348"/>
                  <a:pt x="9891249" y="4348878"/>
                  <a:pt x="9880628" y="4340186"/>
                </a:cubicBezTo>
                <a:cubicBezTo>
                  <a:pt x="9870007" y="4331493"/>
                  <a:pt x="9864438" y="4326949"/>
                  <a:pt x="9863920" y="4326554"/>
                </a:cubicBezTo>
                <a:lnTo>
                  <a:pt x="9811342" y="4397420"/>
                </a:lnTo>
                <a:lnTo>
                  <a:pt x="9697042" y="4397420"/>
                </a:lnTo>
                <a:cubicBezTo>
                  <a:pt x="9707710" y="4382180"/>
                  <a:pt x="9717617" y="4366178"/>
                  <a:pt x="9726760" y="4349414"/>
                </a:cubicBezTo>
                <a:cubicBezTo>
                  <a:pt x="9735539" y="4349732"/>
                  <a:pt x="9742556" y="4348525"/>
                  <a:pt x="9747811" y="4345795"/>
                </a:cubicBezTo>
                <a:cubicBezTo>
                  <a:pt x="9753065" y="4343064"/>
                  <a:pt x="9756463" y="4339191"/>
                  <a:pt x="9758002" y="4334174"/>
                </a:cubicBezTo>
                <a:close/>
                <a:moveTo>
                  <a:pt x="8773498" y="4286930"/>
                </a:moveTo>
                <a:cubicBezTo>
                  <a:pt x="8763395" y="4324823"/>
                  <a:pt x="8743385" y="4366385"/>
                  <a:pt x="8713470" y="4411616"/>
                </a:cubicBezTo>
                <a:cubicBezTo>
                  <a:pt x="8683554" y="4456847"/>
                  <a:pt x="8647966" y="4500892"/>
                  <a:pt x="8606705" y="4543752"/>
                </a:cubicBezTo>
                <a:cubicBezTo>
                  <a:pt x="8565444" y="4586613"/>
                  <a:pt x="8522744" y="4623433"/>
                  <a:pt x="8478605" y="4654214"/>
                </a:cubicBezTo>
                <a:lnTo>
                  <a:pt x="8483177" y="4661834"/>
                </a:lnTo>
                <a:cubicBezTo>
                  <a:pt x="8513022" y="4650706"/>
                  <a:pt x="8543057" y="4637339"/>
                  <a:pt x="8573283" y="4621734"/>
                </a:cubicBezTo>
                <a:cubicBezTo>
                  <a:pt x="8603509" y="4606129"/>
                  <a:pt x="8633164" y="4588762"/>
                  <a:pt x="8662247" y="4569632"/>
                </a:cubicBezTo>
                <a:lnTo>
                  <a:pt x="8667581" y="4588682"/>
                </a:lnTo>
                <a:lnTo>
                  <a:pt x="8778833" y="4588682"/>
                </a:lnTo>
                <a:lnTo>
                  <a:pt x="8778833" y="4697648"/>
                </a:lnTo>
                <a:lnTo>
                  <a:pt x="8538802" y="4697648"/>
                </a:lnTo>
                <a:lnTo>
                  <a:pt x="8544898" y="4718984"/>
                </a:lnTo>
                <a:lnTo>
                  <a:pt x="8778833" y="4718984"/>
                </a:lnTo>
                <a:lnTo>
                  <a:pt x="8778833" y="4962824"/>
                </a:lnTo>
                <a:lnTo>
                  <a:pt x="8499940" y="4962824"/>
                </a:lnTo>
                <a:lnTo>
                  <a:pt x="8506037" y="4984160"/>
                </a:lnTo>
                <a:lnTo>
                  <a:pt x="9177358" y="4984160"/>
                </a:lnTo>
                <a:cubicBezTo>
                  <a:pt x="9183169" y="4984176"/>
                  <a:pt x="9188122" y="4983192"/>
                  <a:pt x="9192218" y="4981207"/>
                </a:cubicBezTo>
                <a:cubicBezTo>
                  <a:pt x="9196313" y="4979223"/>
                  <a:pt x="9198980" y="4976143"/>
                  <a:pt x="9200218" y="4971968"/>
                </a:cubicBezTo>
                <a:cubicBezTo>
                  <a:pt x="9185900" y="4959602"/>
                  <a:pt x="9170256" y="4946658"/>
                  <a:pt x="9153285" y="4933134"/>
                </a:cubicBezTo>
                <a:cubicBezTo>
                  <a:pt x="9136314" y="4919611"/>
                  <a:pt x="9121629" y="4908078"/>
                  <a:pt x="9109230" y="4898534"/>
                </a:cubicBezTo>
                <a:cubicBezTo>
                  <a:pt x="9096831" y="4888990"/>
                  <a:pt x="9090331" y="4884004"/>
                  <a:pt x="9089728" y="4883576"/>
                </a:cubicBezTo>
                <a:lnTo>
                  <a:pt x="9028768" y="4962824"/>
                </a:lnTo>
                <a:lnTo>
                  <a:pt x="8893894" y="4962824"/>
                </a:lnTo>
                <a:lnTo>
                  <a:pt x="8893894" y="4718984"/>
                </a:lnTo>
                <a:lnTo>
                  <a:pt x="9140782" y="4718984"/>
                </a:lnTo>
                <a:cubicBezTo>
                  <a:pt x="9146561" y="4719000"/>
                  <a:pt x="9151387" y="4718016"/>
                  <a:pt x="9155260" y="4716032"/>
                </a:cubicBezTo>
                <a:cubicBezTo>
                  <a:pt x="9159134" y="4714047"/>
                  <a:pt x="9161674" y="4710967"/>
                  <a:pt x="9162880" y="4706792"/>
                </a:cubicBezTo>
                <a:cubicBezTo>
                  <a:pt x="9149884" y="4695470"/>
                  <a:pt x="9135660" y="4683570"/>
                  <a:pt x="9120208" y="4671091"/>
                </a:cubicBezTo>
                <a:cubicBezTo>
                  <a:pt x="9104757" y="4658612"/>
                  <a:pt x="9091379" y="4647954"/>
                  <a:pt x="9080076" y="4639115"/>
                </a:cubicBezTo>
                <a:cubicBezTo>
                  <a:pt x="9068774" y="4630277"/>
                  <a:pt x="9062847" y="4625658"/>
                  <a:pt x="9062296" y="4625258"/>
                </a:cubicBezTo>
                <a:lnTo>
                  <a:pt x="9007432" y="4697648"/>
                </a:lnTo>
                <a:lnTo>
                  <a:pt x="8893894" y="4697648"/>
                </a:lnTo>
                <a:lnTo>
                  <a:pt x="8893894" y="4588682"/>
                </a:lnTo>
                <a:lnTo>
                  <a:pt x="9005908" y="4588682"/>
                </a:lnTo>
                <a:cubicBezTo>
                  <a:pt x="9011322" y="4588698"/>
                  <a:pt x="9015926" y="4587714"/>
                  <a:pt x="9019720" y="4585729"/>
                </a:cubicBezTo>
                <a:cubicBezTo>
                  <a:pt x="9023514" y="4583745"/>
                  <a:pt x="9026022" y="4580665"/>
                  <a:pt x="9027244" y="4576490"/>
                </a:cubicBezTo>
                <a:cubicBezTo>
                  <a:pt x="9015071" y="4565982"/>
                  <a:pt x="9001910" y="4555079"/>
                  <a:pt x="8987762" y="4543781"/>
                </a:cubicBezTo>
                <a:cubicBezTo>
                  <a:pt x="8973613" y="4532482"/>
                  <a:pt x="8961412" y="4522877"/>
                  <a:pt x="8951158" y="4514966"/>
                </a:cubicBezTo>
                <a:cubicBezTo>
                  <a:pt x="8940903" y="4507054"/>
                  <a:pt x="8935532" y="4502924"/>
                  <a:pt x="8935042" y="4502576"/>
                </a:cubicBezTo>
                <a:lnTo>
                  <a:pt x="8883989" y="4567346"/>
                </a:lnTo>
                <a:lnTo>
                  <a:pt x="8666056" y="4567346"/>
                </a:lnTo>
                <a:cubicBezTo>
                  <a:pt x="8712253" y="4536977"/>
                  <a:pt x="8754353" y="4503989"/>
                  <a:pt x="8792358" y="4468382"/>
                </a:cubicBezTo>
                <a:cubicBezTo>
                  <a:pt x="8830363" y="4432774"/>
                  <a:pt x="8861414" y="4396166"/>
                  <a:pt x="8885513" y="4358558"/>
                </a:cubicBezTo>
                <a:cubicBezTo>
                  <a:pt x="8907420" y="4423265"/>
                  <a:pt x="8940376" y="4477684"/>
                  <a:pt x="8984382" y="4521817"/>
                </a:cubicBezTo>
                <a:cubicBezTo>
                  <a:pt x="9028388" y="4565949"/>
                  <a:pt x="9077727" y="4602462"/>
                  <a:pt x="9132400" y="4631354"/>
                </a:cubicBezTo>
                <a:cubicBezTo>
                  <a:pt x="9136353" y="4607891"/>
                  <a:pt x="9145974" y="4585285"/>
                  <a:pt x="9161261" y="4563536"/>
                </a:cubicBezTo>
                <a:cubicBezTo>
                  <a:pt x="9176549" y="4541787"/>
                  <a:pt x="9196646" y="4526801"/>
                  <a:pt x="9221554" y="4518578"/>
                </a:cubicBezTo>
                <a:lnTo>
                  <a:pt x="9222316" y="4506386"/>
                </a:lnTo>
                <a:cubicBezTo>
                  <a:pt x="9185773" y="4498987"/>
                  <a:pt x="9146930" y="4488978"/>
                  <a:pt x="9105787" y="4476358"/>
                </a:cubicBezTo>
                <a:cubicBezTo>
                  <a:pt x="9064644" y="4463738"/>
                  <a:pt x="9025575" y="4447181"/>
                  <a:pt x="8988580" y="4426687"/>
                </a:cubicBezTo>
                <a:cubicBezTo>
                  <a:pt x="8951585" y="4406193"/>
                  <a:pt x="8921040" y="4380435"/>
                  <a:pt x="8896943" y="4349414"/>
                </a:cubicBezTo>
                <a:cubicBezTo>
                  <a:pt x="8910833" y="4348001"/>
                  <a:pt x="8920962" y="4345874"/>
                  <a:pt x="8927327" y="4343032"/>
                </a:cubicBezTo>
                <a:cubicBezTo>
                  <a:pt x="8933693" y="4340191"/>
                  <a:pt x="8937535" y="4335968"/>
                  <a:pt x="8938852" y="4330364"/>
                </a:cubicBezTo>
                <a:close/>
                <a:moveTo>
                  <a:pt x="9256988" y="3560744"/>
                </a:moveTo>
                <a:lnTo>
                  <a:pt x="9339284" y="3819062"/>
                </a:lnTo>
                <a:lnTo>
                  <a:pt x="9176978" y="3819062"/>
                </a:lnTo>
                <a:close/>
                <a:moveTo>
                  <a:pt x="10926148" y="3486068"/>
                </a:moveTo>
                <a:lnTo>
                  <a:pt x="10968820" y="3486068"/>
                </a:lnTo>
                <a:cubicBezTo>
                  <a:pt x="11007381" y="3486211"/>
                  <a:pt x="11036559" y="3496212"/>
                  <a:pt x="11056355" y="3516072"/>
                </a:cubicBezTo>
                <a:cubicBezTo>
                  <a:pt x="11076151" y="3535932"/>
                  <a:pt x="11086089" y="3564792"/>
                  <a:pt x="11086168" y="3602654"/>
                </a:cubicBezTo>
                <a:cubicBezTo>
                  <a:pt x="11086581" y="3638262"/>
                  <a:pt x="11077564" y="3668012"/>
                  <a:pt x="11059118" y="3691903"/>
                </a:cubicBezTo>
                <a:cubicBezTo>
                  <a:pt x="11040670" y="3715795"/>
                  <a:pt x="11010318" y="3728210"/>
                  <a:pt x="10968058" y="3729146"/>
                </a:cubicBezTo>
                <a:lnTo>
                  <a:pt x="10923862" y="3729146"/>
                </a:lnTo>
                <a:cubicBezTo>
                  <a:pt x="10923815" y="3685490"/>
                  <a:pt x="10923910" y="3643643"/>
                  <a:pt x="10924148" y="3603607"/>
                </a:cubicBezTo>
                <a:cubicBezTo>
                  <a:pt x="10924386" y="3563570"/>
                  <a:pt x="10925053" y="3524390"/>
                  <a:pt x="10926148" y="3486068"/>
                </a:cubicBezTo>
                <a:close/>
                <a:moveTo>
                  <a:pt x="10388938" y="3470828"/>
                </a:moveTo>
                <a:cubicBezTo>
                  <a:pt x="10419860" y="3471289"/>
                  <a:pt x="10445223" y="3483152"/>
                  <a:pt x="10465026" y="3506416"/>
                </a:cubicBezTo>
                <a:cubicBezTo>
                  <a:pt x="10484828" y="3529681"/>
                  <a:pt x="10499466" y="3561581"/>
                  <a:pt x="10508939" y="3602118"/>
                </a:cubicBezTo>
                <a:cubicBezTo>
                  <a:pt x="10518412" y="3642654"/>
                  <a:pt x="10523116" y="3689061"/>
                  <a:pt x="10523050" y="3741338"/>
                </a:cubicBezTo>
                <a:cubicBezTo>
                  <a:pt x="10523116" y="3794104"/>
                  <a:pt x="10518412" y="3840803"/>
                  <a:pt x="10508939" y="3881433"/>
                </a:cubicBezTo>
                <a:cubicBezTo>
                  <a:pt x="10499466" y="3922064"/>
                  <a:pt x="10484828" y="3953974"/>
                  <a:pt x="10465026" y="3977163"/>
                </a:cubicBezTo>
                <a:cubicBezTo>
                  <a:pt x="10445223" y="4000352"/>
                  <a:pt x="10419860" y="4012168"/>
                  <a:pt x="10388938" y="4012610"/>
                </a:cubicBezTo>
                <a:cubicBezTo>
                  <a:pt x="10358007" y="4012168"/>
                  <a:pt x="10332579" y="4000352"/>
                  <a:pt x="10312654" y="3977163"/>
                </a:cubicBezTo>
                <a:cubicBezTo>
                  <a:pt x="10292729" y="3953974"/>
                  <a:pt x="10277969" y="3922064"/>
                  <a:pt x="10268373" y="3881433"/>
                </a:cubicBezTo>
                <a:cubicBezTo>
                  <a:pt x="10258778" y="3840803"/>
                  <a:pt x="10254008" y="3794104"/>
                  <a:pt x="10254064" y="3741338"/>
                </a:cubicBezTo>
                <a:cubicBezTo>
                  <a:pt x="10254008" y="3689061"/>
                  <a:pt x="10258778" y="3642654"/>
                  <a:pt x="10268373" y="3602118"/>
                </a:cubicBezTo>
                <a:cubicBezTo>
                  <a:pt x="10277969" y="3561581"/>
                  <a:pt x="10292729" y="3529681"/>
                  <a:pt x="10312654" y="3506416"/>
                </a:cubicBezTo>
                <a:cubicBezTo>
                  <a:pt x="10332579" y="3483152"/>
                  <a:pt x="10358007" y="3471289"/>
                  <a:pt x="10388938" y="3470828"/>
                </a:cubicBezTo>
                <a:close/>
                <a:moveTo>
                  <a:pt x="10726504" y="3457112"/>
                </a:moveTo>
                <a:lnTo>
                  <a:pt x="10726504" y="3483020"/>
                </a:lnTo>
                <a:lnTo>
                  <a:pt x="10795084" y="3489116"/>
                </a:lnTo>
                <a:cubicBezTo>
                  <a:pt x="10795815" y="3528343"/>
                  <a:pt x="10796259" y="3567618"/>
                  <a:pt x="10796418" y="3606940"/>
                </a:cubicBezTo>
                <a:cubicBezTo>
                  <a:pt x="10796577" y="3646263"/>
                  <a:pt x="10796640" y="3685728"/>
                  <a:pt x="10796608" y="3725336"/>
                </a:cubicBezTo>
                <a:lnTo>
                  <a:pt x="10796608" y="3758864"/>
                </a:lnTo>
                <a:cubicBezTo>
                  <a:pt x="10796640" y="3798504"/>
                  <a:pt x="10796577" y="3837906"/>
                  <a:pt x="10796418" y="3877069"/>
                </a:cubicBezTo>
                <a:cubicBezTo>
                  <a:pt x="10796259" y="3916233"/>
                  <a:pt x="10795815" y="3955063"/>
                  <a:pt x="10795084" y="3993560"/>
                </a:cubicBezTo>
                <a:lnTo>
                  <a:pt x="10726504" y="4000418"/>
                </a:lnTo>
                <a:lnTo>
                  <a:pt x="10726504" y="4026326"/>
                </a:lnTo>
                <a:lnTo>
                  <a:pt x="10996252" y="4026326"/>
                </a:lnTo>
                <a:lnTo>
                  <a:pt x="10996252" y="4000418"/>
                </a:lnTo>
                <a:lnTo>
                  <a:pt x="10926148" y="3993560"/>
                </a:lnTo>
                <a:cubicBezTo>
                  <a:pt x="10925053" y="3954714"/>
                  <a:pt x="10924386" y="3915630"/>
                  <a:pt x="10924148" y="3876307"/>
                </a:cubicBezTo>
                <a:cubicBezTo>
                  <a:pt x="10923910" y="3836985"/>
                  <a:pt x="10923815" y="3797329"/>
                  <a:pt x="10923862" y="3757340"/>
                </a:cubicBezTo>
                <a:lnTo>
                  <a:pt x="10960438" y="3757340"/>
                </a:lnTo>
                <a:cubicBezTo>
                  <a:pt x="10989093" y="3757308"/>
                  <a:pt x="11009699" y="3764992"/>
                  <a:pt x="11022256" y="3780391"/>
                </a:cubicBezTo>
                <a:cubicBezTo>
                  <a:pt x="11034813" y="3795789"/>
                  <a:pt x="11043417" y="3819094"/>
                  <a:pt x="11048068" y="3850304"/>
                </a:cubicBezTo>
                <a:lnTo>
                  <a:pt x="11070166" y="3955460"/>
                </a:lnTo>
                <a:cubicBezTo>
                  <a:pt x="11073976" y="3985893"/>
                  <a:pt x="11085597" y="4007324"/>
                  <a:pt x="11105028" y="4019754"/>
                </a:cubicBezTo>
                <a:cubicBezTo>
                  <a:pt x="11124459" y="4032184"/>
                  <a:pt x="11151700" y="4038185"/>
                  <a:pt x="11186752" y="4037756"/>
                </a:cubicBezTo>
                <a:cubicBezTo>
                  <a:pt x="11205247" y="4037756"/>
                  <a:pt x="11221217" y="4036804"/>
                  <a:pt x="11234663" y="4034899"/>
                </a:cubicBezTo>
                <a:cubicBezTo>
                  <a:pt x="11248110" y="4032994"/>
                  <a:pt x="11262365" y="4030136"/>
                  <a:pt x="11277430" y="4026326"/>
                </a:cubicBezTo>
                <a:lnTo>
                  <a:pt x="11277430" y="4000418"/>
                </a:lnTo>
                <a:lnTo>
                  <a:pt x="11209612" y="3995846"/>
                </a:lnTo>
                <a:lnTo>
                  <a:pt x="11185990" y="3870878"/>
                </a:lnTo>
                <a:cubicBezTo>
                  <a:pt x="11180720" y="3833223"/>
                  <a:pt x="11168210" y="3803568"/>
                  <a:pt x="11148462" y="3781915"/>
                </a:cubicBezTo>
                <a:cubicBezTo>
                  <a:pt x="11128714" y="3760261"/>
                  <a:pt x="11094487" y="3746228"/>
                  <a:pt x="11045782" y="3739814"/>
                </a:cubicBezTo>
                <a:cubicBezTo>
                  <a:pt x="11105218" y="3729908"/>
                  <a:pt x="11147319" y="3712192"/>
                  <a:pt x="11172084" y="3686665"/>
                </a:cubicBezTo>
                <a:cubicBezTo>
                  <a:pt x="11196849" y="3661138"/>
                  <a:pt x="11208850" y="3632372"/>
                  <a:pt x="11208088" y="3600368"/>
                </a:cubicBezTo>
                <a:cubicBezTo>
                  <a:pt x="11207819" y="3554728"/>
                  <a:pt x="11190070" y="3519517"/>
                  <a:pt x="11154844" y="3494736"/>
                </a:cubicBezTo>
                <a:cubicBezTo>
                  <a:pt x="11119617" y="3469955"/>
                  <a:pt x="11068531" y="3457414"/>
                  <a:pt x="11001586" y="3457112"/>
                </a:cubicBezTo>
                <a:close/>
                <a:moveTo>
                  <a:pt x="9621604" y="3457112"/>
                </a:moveTo>
                <a:lnTo>
                  <a:pt x="9621604" y="3483020"/>
                </a:lnTo>
                <a:lnTo>
                  <a:pt x="9690184" y="3489116"/>
                </a:lnTo>
                <a:cubicBezTo>
                  <a:pt x="9690915" y="3528343"/>
                  <a:pt x="9691359" y="3567618"/>
                  <a:pt x="9691518" y="3606940"/>
                </a:cubicBezTo>
                <a:cubicBezTo>
                  <a:pt x="9691677" y="3646263"/>
                  <a:pt x="9691740" y="3685728"/>
                  <a:pt x="9691708" y="3725336"/>
                </a:cubicBezTo>
                <a:lnTo>
                  <a:pt x="9691708" y="3779438"/>
                </a:lnTo>
                <a:cubicBezTo>
                  <a:pt x="9691740" y="3810267"/>
                  <a:pt x="9691677" y="3844049"/>
                  <a:pt x="9691518" y="3880784"/>
                </a:cubicBezTo>
                <a:cubicBezTo>
                  <a:pt x="9691359" y="3917519"/>
                  <a:pt x="9690915" y="3955111"/>
                  <a:pt x="9690184" y="3993560"/>
                </a:cubicBezTo>
                <a:lnTo>
                  <a:pt x="9622366" y="4000418"/>
                </a:lnTo>
                <a:lnTo>
                  <a:pt x="9621604" y="4026326"/>
                </a:lnTo>
                <a:lnTo>
                  <a:pt x="10062040" y="4026326"/>
                </a:lnTo>
                <a:lnTo>
                  <a:pt x="10060516" y="3855638"/>
                </a:lnTo>
                <a:lnTo>
                  <a:pt x="10018606" y="3855638"/>
                </a:lnTo>
                <a:lnTo>
                  <a:pt x="9981268" y="3996608"/>
                </a:lnTo>
                <a:lnTo>
                  <a:pt x="9822772" y="3996608"/>
                </a:lnTo>
                <a:cubicBezTo>
                  <a:pt x="9822042" y="3956905"/>
                  <a:pt x="9821598" y="3917440"/>
                  <a:pt x="9821439" y="3878212"/>
                </a:cubicBezTo>
                <a:cubicBezTo>
                  <a:pt x="9821280" y="3838985"/>
                  <a:pt x="9821217" y="3800473"/>
                  <a:pt x="9821248" y="3762674"/>
                </a:cubicBezTo>
                <a:lnTo>
                  <a:pt x="9821248" y="3713144"/>
                </a:lnTo>
                <a:cubicBezTo>
                  <a:pt x="9821217" y="3678648"/>
                  <a:pt x="9821280" y="3642485"/>
                  <a:pt x="9821439" y="3604654"/>
                </a:cubicBezTo>
                <a:cubicBezTo>
                  <a:pt x="9821598" y="3566824"/>
                  <a:pt x="9822042" y="3528565"/>
                  <a:pt x="9822772" y="3489878"/>
                </a:cubicBezTo>
                <a:lnTo>
                  <a:pt x="9897448" y="3483020"/>
                </a:lnTo>
                <a:lnTo>
                  <a:pt x="9897448" y="3457112"/>
                </a:lnTo>
                <a:close/>
                <a:moveTo>
                  <a:pt x="8486987" y="3457112"/>
                </a:moveTo>
                <a:lnTo>
                  <a:pt x="8483938" y="3621704"/>
                </a:lnTo>
                <a:lnTo>
                  <a:pt x="8528897" y="3621704"/>
                </a:lnTo>
                <a:lnTo>
                  <a:pt x="8566996" y="3486830"/>
                </a:lnTo>
                <a:lnTo>
                  <a:pt x="8672153" y="3486830"/>
                </a:lnTo>
                <a:cubicBezTo>
                  <a:pt x="8672883" y="3526438"/>
                  <a:pt x="8673327" y="3566094"/>
                  <a:pt x="8673486" y="3605797"/>
                </a:cubicBezTo>
                <a:cubicBezTo>
                  <a:pt x="8673645" y="3645501"/>
                  <a:pt x="8673708" y="3685347"/>
                  <a:pt x="8673677" y="3725336"/>
                </a:cubicBezTo>
                <a:lnTo>
                  <a:pt x="8673677" y="3758864"/>
                </a:lnTo>
                <a:cubicBezTo>
                  <a:pt x="8673708" y="3798520"/>
                  <a:pt x="8673645" y="3837890"/>
                  <a:pt x="8673486" y="3876974"/>
                </a:cubicBezTo>
                <a:cubicBezTo>
                  <a:pt x="8673327" y="3916058"/>
                  <a:pt x="8672883" y="3954666"/>
                  <a:pt x="8672153" y="3992798"/>
                </a:cubicBezTo>
                <a:lnTo>
                  <a:pt x="8595190" y="4000418"/>
                </a:lnTo>
                <a:lnTo>
                  <a:pt x="8595190" y="4026326"/>
                </a:lnTo>
                <a:lnTo>
                  <a:pt x="8882464" y="4026326"/>
                </a:lnTo>
                <a:lnTo>
                  <a:pt x="8882464" y="4000418"/>
                </a:lnTo>
                <a:lnTo>
                  <a:pt x="8804740" y="3992798"/>
                </a:lnTo>
                <a:cubicBezTo>
                  <a:pt x="8804010" y="3953873"/>
                  <a:pt x="8803566" y="3914757"/>
                  <a:pt x="8803407" y="3875450"/>
                </a:cubicBezTo>
                <a:cubicBezTo>
                  <a:pt x="8803248" y="3836144"/>
                  <a:pt x="8803185" y="3797028"/>
                  <a:pt x="8803217" y="3758102"/>
                </a:cubicBezTo>
                <a:lnTo>
                  <a:pt x="8803217" y="3725336"/>
                </a:lnTo>
                <a:cubicBezTo>
                  <a:pt x="8803185" y="3684966"/>
                  <a:pt x="8803248" y="3644929"/>
                  <a:pt x="8803407" y="3605226"/>
                </a:cubicBezTo>
                <a:cubicBezTo>
                  <a:pt x="8803566" y="3565523"/>
                  <a:pt x="8804010" y="3526057"/>
                  <a:pt x="8804740" y="3486830"/>
                </a:cubicBezTo>
                <a:lnTo>
                  <a:pt x="8909897" y="3486830"/>
                </a:lnTo>
                <a:lnTo>
                  <a:pt x="8948759" y="3621704"/>
                </a:lnTo>
                <a:lnTo>
                  <a:pt x="8992954" y="3621704"/>
                </a:lnTo>
                <a:lnTo>
                  <a:pt x="8989906" y="3457112"/>
                </a:lnTo>
                <a:close/>
                <a:moveTo>
                  <a:pt x="7983305" y="3457112"/>
                </a:moveTo>
                <a:lnTo>
                  <a:pt x="7983305" y="3483020"/>
                </a:lnTo>
                <a:lnTo>
                  <a:pt x="8051885" y="3489116"/>
                </a:lnTo>
                <a:cubicBezTo>
                  <a:pt x="8052615" y="3528343"/>
                  <a:pt x="8053060" y="3567618"/>
                  <a:pt x="8053218" y="3606940"/>
                </a:cubicBezTo>
                <a:cubicBezTo>
                  <a:pt x="8053377" y="3646263"/>
                  <a:pt x="8053440" y="3685728"/>
                  <a:pt x="8053409" y="3725336"/>
                </a:cubicBezTo>
                <a:lnTo>
                  <a:pt x="8053409" y="3758864"/>
                </a:lnTo>
                <a:cubicBezTo>
                  <a:pt x="8053440" y="3798504"/>
                  <a:pt x="8053377" y="3837906"/>
                  <a:pt x="8053218" y="3877069"/>
                </a:cubicBezTo>
                <a:cubicBezTo>
                  <a:pt x="8053060" y="3916233"/>
                  <a:pt x="8052615" y="3955063"/>
                  <a:pt x="8051885" y="3993560"/>
                </a:cubicBezTo>
                <a:lnTo>
                  <a:pt x="7983305" y="4000418"/>
                </a:lnTo>
                <a:lnTo>
                  <a:pt x="7983305" y="4026326"/>
                </a:lnTo>
                <a:lnTo>
                  <a:pt x="8435170" y="4026326"/>
                </a:lnTo>
                <a:lnTo>
                  <a:pt x="8433646" y="3868592"/>
                </a:lnTo>
                <a:lnTo>
                  <a:pt x="8390975" y="3868592"/>
                </a:lnTo>
                <a:lnTo>
                  <a:pt x="8355923" y="3996608"/>
                </a:lnTo>
                <a:lnTo>
                  <a:pt x="8184473" y="3996608"/>
                </a:lnTo>
                <a:cubicBezTo>
                  <a:pt x="8183742" y="3957032"/>
                  <a:pt x="8183298" y="3916932"/>
                  <a:pt x="8183139" y="3876307"/>
                </a:cubicBezTo>
                <a:cubicBezTo>
                  <a:pt x="8182980" y="3835683"/>
                  <a:pt x="8182917" y="3794250"/>
                  <a:pt x="8182949" y="3752006"/>
                </a:cubicBezTo>
                <a:lnTo>
                  <a:pt x="8182949" y="3749720"/>
                </a:lnTo>
                <a:lnTo>
                  <a:pt x="8287343" y="3749720"/>
                </a:lnTo>
                <a:lnTo>
                  <a:pt x="8298011" y="3825920"/>
                </a:lnTo>
                <a:lnTo>
                  <a:pt x="8336111" y="3825920"/>
                </a:lnTo>
                <a:lnTo>
                  <a:pt x="8336111" y="3641516"/>
                </a:lnTo>
                <a:lnTo>
                  <a:pt x="8298011" y="3641516"/>
                </a:lnTo>
                <a:lnTo>
                  <a:pt x="8286581" y="3722288"/>
                </a:lnTo>
                <a:lnTo>
                  <a:pt x="8182949" y="3722288"/>
                </a:lnTo>
                <a:cubicBezTo>
                  <a:pt x="8182917" y="3681902"/>
                  <a:pt x="8182980" y="3642088"/>
                  <a:pt x="8183139" y="3602845"/>
                </a:cubicBezTo>
                <a:cubicBezTo>
                  <a:pt x="8183298" y="3563602"/>
                  <a:pt x="8183742" y="3524930"/>
                  <a:pt x="8184473" y="3486830"/>
                </a:cubicBezTo>
                <a:lnTo>
                  <a:pt x="8340683" y="3486830"/>
                </a:lnTo>
                <a:lnTo>
                  <a:pt x="8374211" y="3608750"/>
                </a:lnTo>
                <a:lnTo>
                  <a:pt x="8418406" y="3608750"/>
                </a:lnTo>
                <a:lnTo>
                  <a:pt x="8419168" y="3457112"/>
                </a:lnTo>
                <a:close/>
                <a:moveTo>
                  <a:pt x="7211018" y="3457112"/>
                </a:moveTo>
                <a:lnTo>
                  <a:pt x="7211018" y="3483020"/>
                </a:lnTo>
                <a:lnTo>
                  <a:pt x="7284932" y="3490640"/>
                </a:lnTo>
                <a:lnTo>
                  <a:pt x="7281884" y="3989750"/>
                </a:lnTo>
                <a:lnTo>
                  <a:pt x="7198826" y="4000418"/>
                </a:lnTo>
                <a:lnTo>
                  <a:pt x="7198826" y="4026326"/>
                </a:lnTo>
                <a:lnTo>
                  <a:pt x="7405328" y="4026326"/>
                </a:lnTo>
                <a:lnTo>
                  <a:pt x="7405328" y="4000418"/>
                </a:lnTo>
                <a:lnTo>
                  <a:pt x="7319222" y="3988988"/>
                </a:lnTo>
                <a:lnTo>
                  <a:pt x="7319222" y="3762674"/>
                </a:lnTo>
                <a:lnTo>
                  <a:pt x="7316174" y="3534074"/>
                </a:lnTo>
                <a:lnTo>
                  <a:pt x="7503626" y="4026326"/>
                </a:lnTo>
                <a:lnTo>
                  <a:pt x="7543250" y="4026326"/>
                </a:lnTo>
                <a:lnTo>
                  <a:pt x="7725368" y="3534074"/>
                </a:lnTo>
                <a:lnTo>
                  <a:pt x="7723082" y="3777152"/>
                </a:lnTo>
                <a:cubicBezTo>
                  <a:pt x="7722463" y="3808315"/>
                  <a:pt x="7722177" y="3842383"/>
                  <a:pt x="7722225" y="3879355"/>
                </a:cubicBezTo>
                <a:cubicBezTo>
                  <a:pt x="7722272" y="3916328"/>
                  <a:pt x="7721796" y="3954396"/>
                  <a:pt x="7720796" y="3993560"/>
                </a:cubicBezTo>
                <a:lnTo>
                  <a:pt x="7653740" y="4000418"/>
                </a:lnTo>
                <a:lnTo>
                  <a:pt x="7653740" y="4026326"/>
                </a:lnTo>
                <a:lnTo>
                  <a:pt x="7720034" y="4026326"/>
                </a:lnTo>
                <a:lnTo>
                  <a:pt x="7921964" y="4026326"/>
                </a:lnTo>
                <a:lnTo>
                  <a:pt x="7921964" y="4000418"/>
                </a:lnTo>
                <a:lnTo>
                  <a:pt x="7853384" y="3993560"/>
                </a:lnTo>
                <a:cubicBezTo>
                  <a:pt x="7852288" y="3955063"/>
                  <a:pt x="7851622" y="3916233"/>
                  <a:pt x="7851383" y="3877069"/>
                </a:cubicBezTo>
                <a:cubicBezTo>
                  <a:pt x="7851145" y="3837906"/>
                  <a:pt x="7851050" y="3798504"/>
                  <a:pt x="7851098" y="3758864"/>
                </a:cubicBezTo>
                <a:lnTo>
                  <a:pt x="7851098" y="3725336"/>
                </a:lnTo>
                <a:cubicBezTo>
                  <a:pt x="7851050" y="3685728"/>
                  <a:pt x="7851145" y="3646263"/>
                  <a:pt x="7851383" y="3606940"/>
                </a:cubicBezTo>
                <a:cubicBezTo>
                  <a:pt x="7851622" y="3567618"/>
                  <a:pt x="7852288" y="3528343"/>
                  <a:pt x="7853384" y="3489116"/>
                </a:cubicBezTo>
                <a:lnTo>
                  <a:pt x="7919678" y="3483020"/>
                </a:lnTo>
                <a:lnTo>
                  <a:pt x="7919678" y="3457112"/>
                </a:lnTo>
                <a:lnTo>
                  <a:pt x="7720796" y="3457112"/>
                </a:lnTo>
                <a:lnTo>
                  <a:pt x="7569920" y="3860972"/>
                </a:lnTo>
                <a:lnTo>
                  <a:pt x="7419044" y="3457112"/>
                </a:lnTo>
                <a:close/>
                <a:moveTo>
                  <a:pt x="9263084" y="3454826"/>
                </a:moveTo>
                <a:lnTo>
                  <a:pt x="9084014" y="3990512"/>
                </a:lnTo>
                <a:lnTo>
                  <a:pt x="9020005" y="4000418"/>
                </a:lnTo>
                <a:lnTo>
                  <a:pt x="9020005" y="4026326"/>
                </a:lnTo>
                <a:lnTo>
                  <a:pt x="9193742" y="4026326"/>
                </a:lnTo>
                <a:lnTo>
                  <a:pt x="9193742" y="4000418"/>
                </a:lnTo>
                <a:lnTo>
                  <a:pt x="9123638" y="3990512"/>
                </a:lnTo>
                <a:lnTo>
                  <a:pt x="9168596" y="3845732"/>
                </a:lnTo>
                <a:lnTo>
                  <a:pt x="9348428" y="3845732"/>
                </a:lnTo>
                <a:lnTo>
                  <a:pt x="9394148" y="3991274"/>
                </a:lnTo>
                <a:lnTo>
                  <a:pt x="9320234" y="3999656"/>
                </a:lnTo>
                <a:lnTo>
                  <a:pt x="9320234" y="4026326"/>
                </a:lnTo>
                <a:lnTo>
                  <a:pt x="9580076" y="4026326"/>
                </a:lnTo>
                <a:lnTo>
                  <a:pt x="9580076" y="3999656"/>
                </a:lnTo>
                <a:lnTo>
                  <a:pt x="9526736" y="3994322"/>
                </a:lnTo>
                <a:lnTo>
                  <a:pt x="9342332" y="3454826"/>
                </a:lnTo>
                <a:close/>
                <a:moveTo>
                  <a:pt x="10388938" y="3441872"/>
                </a:moveTo>
                <a:cubicBezTo>
                  <a:pt x="10340500" y="3441929"/>
                  <a:pt x="10295899" y="3453246"/>
                  <a:pt x="10255137" y="3475823"/>
                </a:cubicBezTo>
                <a:cubicBezTo>
                  <a:pt x="10214375" y="3498401"/>
                  <a:pt x="10181571" y="3531901"/>
                  <a:pt x="10156726" y="3576323"/>
                </a:cubicBezTo>
                <a:cubicBezTo>
                  <a:pt x="10131881" y="3620745"/>
                  <a:pt x="10119115" y="3675750"/>
                  <a:pt x="10118428" y="3741338"/>
                </a:cubicBezTo>
                <a:cubicBezTo>
                  <a:pt x="10119115" y="3807656"/>
                  <a:pt x="10131881" y="3863065"/>
                  <a:pt x="10156726" y="3907567"/>
                </a:cubicBezTo>
                <a:cubicBezTo>
                  <a:pt x="10181571" y="3952069"/>
                  <a:pt x="10214375" y="3985521"/>
                  <a:pt x="10255137" y="4007925"/>
                </a:cubicBezTo>
                <a:cubicBezTo>
                  <a:pt x="10295899" y="4030329"/>
                  <a:pt x="10340500" y="4041543"/>
                  <a:pt x="10388938" y="4041566"/>
                </a:cubicBezTo>
                <a:cubicBezTo>
                  <a:pt x="10437608" y="4041529"/>
                  <a:pt x="10482255" y="4030258"/>
                  <a:pt x="10522881" y="4007756"/>
                </a:cubicBezTo>
                <a:cubicBezTo>
                  <a:pt x="10563507" y="3985253"/>
                  <a:pt x="10596132" y="3951744"/>
                  <a:pt x="10620756" y="3907228"/>
                </a:cubicBezTo>
                <a:cubicBezTo>
                  <a:pt x="10645380" y="3862713"/>
                  <a:pt x="10658023" y="3807416"/>
                  <a:pt x="10658686" y="3741338"/>
                </a:cubicBezTo>
                <a:cubicBezTo>
                  <a:pt x="10658009" y="3675510"/>
                  <a:pt x="10645309" y="3620392"/>
                  <a:pt x="10620586" y="3575984"/>
                </a:cubicBezTo>
                <a:cubicBezTo>
                  <a:pt x="10595864" y="3531576"/>
                  <a:pt x="10563182" y="3498133"/>
                  <a:pt x="10522542" y="3475654"/>
                </a:cubicBezTo>
                <a:cubicBezTo>
                  <a:pt x="10481902" y="3453175"/>
                  <a:pt x="10437368" y="3441914"/>
                  <a:pt x="10388938" y="3441872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4007855" y="1537743"/>
                </a:moveTo>
                <a:lnTo>
                  <a:pt x="4007855" y="2364892"/>
                </a:lnTo>
                <a:lnTo>
                  <a:pt x="5748716" y="2364892"/>
                </a:lnTo>
                <a:cubicBezTo>
                  <a:pt x="5391246" y="2808924"/>
                  <a:pt x="5129957" y="3225705"/>
                  <a:pt x="4964848" y="3615234"/>
                </a:cubicBezTo>
                <a:cubicBezTo>
                  <a:pt x="4799739" y="4004764"/>
                  <a:pt x="4678712" y="4487268"/>
                  <a:pt x="4601768" y="5062746"/>
                </a:cubicBezTo>
                <a:lnTo>
                  <a:pt x="5577996" y="5062746"/>
                </a:lnTo>
                <a:cubicBezTo>
                  <a:pt x="5610056" y="4649172"/>
                  <a:pt x="5672574" y="4290900"/>
                  <a:pt x="5765548" y="3987933"/>
                </a:cubicBezTo>
                <a:cubicBezTo>
                  <a:pt x="5882567" y="3598403"/>
                  <a:pt x="6042066" y="3244941"/>
                  <a:pt x="6244044" y="2927546"/>
                </a:cubicBezTo>
                <a:cubicBezTo>
                  <a:pt x="6410756" y="2666257"/>
                  <a:pt x="6618346" y="2423402"/>
                  <a:pt x="6866811" y="2198982"/>
                </a:cubicBezTo>
                <a:lnTo>
                  <a:pt x="6866811" y="1537743"/>
                </a:ln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1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1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9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543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15BA8-4360-A38A-D096-A721FE0D3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BBC782-7647-4B06-3980-9420FB3B2E18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FA61860D-D56C-DC99-6FBD-5623CEEE98A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E52CF765-F186-14CB-007C-4E4B506617AE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6E72353-EB77-CE57-DD38-AC3960BEF91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F6AE22F-E166-0182-8A52-B6C0D15BD3E5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19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E65B447F-70C4-5E48-C043-D16E3EF4DBEC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1CB4D39-83D3-4965-5ADF-A25DFA4E367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88765A98-EACF-6C40-B48A-E7D61419320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CF21C46D-8EB3-A6FD-6EFC-95BC8DF02A00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4459D95-7B56-BF17-9EC1-469AFB901BD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7486201-22E8-42C4-CA73-A1A44AB8F30F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CC6C088-F8C9-2EC0-34C9-DB314E3ECFA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DE539D4-6FC6-18B0-F9E8-E6FFEA085B4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8">
            <a:extLst>
              <a:ext uri="{FF2B5EF4-FFF2-40B4-BE49-F238E27FC236}">
                <a16:creationId xmlns:a16="http://schemas.microsoft.com/office/drawing/2014/main" id="{6001355F-65DF-8F19-6D99-318451AA9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32" t="20578" r="68417" b="29435"/>
          <a:stretch>
            <a:fillRect/>
          </a:stretch>
        </p:blipFill>
        <p:spPr bwMode="auto">
          <a:xfrm>
            <a:off x="2037271" y="2362718"/>
            <a:ext cx="2929143" cy="388116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95521E-B636-E156-7870-E72ACF46672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82BA7CA-26AB-47B9-B6CB-AA75E07BE9D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07</a:t>
            </a:r>
            <a:endParaRPr lang="zh-TW" altLang="en-US" sz="9600" dirty="0">
              <a:solidFill>
                <a:srgbClr val="FFCC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50B3968-642F-FDA9-0A45-883D2633D895}"/>
              </a:ext>
            </a:extLst>
          </p:cNvPr>
          <p:cNvCxnSpPr>
            <a:cxnSpLocks/>
          </p:cNvCxnSpPr>
          <p:nvPr/>
        </p:nvCxnSpPr>
        <p:spPr>
          <a:xfrm>
            <a:off x="3874625" y="1375684"/>
            <a:ext cx="5970787" cy="0"/>
          </a:xfrm>
          <a:prstGeom prst="line">
            <a:avLst/>
          </a:prstGeom>
          <a:ln w="53975">
            <a:solidFill>
              <a:srgbClr val="CC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40A45F-FA6A-1393-C837-6EF6AF6A90DD}"/>
              </a:ext>
            </a:extLst>
          </p:cNvPr>
          <p:cNvSpPr txBox="1"/>
          <p:nvPr/>
        </p:nvSpPr>
        <p:spPr>
          <a:xfrm>
            <a:off x="4104952" y="1499593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19-21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004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DF1D-1669-EE9D-BDF4-57F7ACB7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A7FA4A4-8275-DA2D-2F25-5CD71EF7794E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22BE3A9-3EAC-2030-8AD7-4D05116B9C9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4FAC757-837B-BA5D-D269-A64366CD8458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71D4305-A11F-CC49-5679-5BE4FE886B7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CB222BD-4028-6E00-AD73-5ED534F504F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CCD48701-C575-D122-E8B8-3E8BEDC13FEB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D2804DF-6861-260E-5080-FFC1DE80391F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461BB2A1-158A-78F4-C020-181B709F6CF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BAC91206-D126-C5F4-C045-695A7942BE96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CB6EF7F-6A55-4624-05A4-8A7B211D0CC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1CA61B8-D94F-B395-A02D-C8791637EBE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0B262E3-ED6B-CE83-B226-958252B9719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869134F-2BD3-5144-C234-6D6376177016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10">
            <a:extLst>
              <a:ext uri="{FF2B5EF4-FFF2-40B4-BE49-F238E27FC236}">
                <a16:creationId xmlns:a16="http://schemas.microsoft.com/office/drawing/2014/main" id="{FA703A06-F72D-9801-DE8A-7A1AB0554E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594" t="20181" r="40802" b="29637"/>
          <a:stretch>
            <a:fillRect/>
          </a:stretch>
        </p:blipFill>
        <p:spPr bwMode="auto">
          <a:xfrm>
            <a:off x="2528505" y="2257726"/>
            <a:ext cx="2338938" cy="420597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95521E-B636-E156-7870-E72ACF46672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82BA7CA-26AB-47B9-B6CB-AA75E07BE9D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07</a:t>
            </a:r>
            <a:endParaRPr lang="zh-TW" altLang="en-US" sz="9600" dirty="0">
              <a:solidFill>
                <a:srgbClr val="FFCC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50B3968-642F-FDA9-0A45-883D2633D895}"/>
              </a:ext>
            </a:extLst>
          </p:cNvPr>
          <p:cNvCxnSpPr>
            <a:cxnSpLocks/>
          </p:cNvCxnSpPr>
          <p:nvPr/>
        </p:nvCxnSpPr>
        <p:spPr>
          <a:xfrm>
            <a:off x="3874625" y="1375684"/>
            <a:ext cx="5970787" cy="0"/>
          </a:xfrm>
          <a:prstGeom prst="line">
            <a:avLst/>
          </a:prstGeom>
          <a:ln w="53975">
            <a:solidFill>
              <a:srgbClr val="CC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440A45F-FA6A-1393-C837-6EF6AF6A90DD}"/>
              </a:ext>
            </a:extLst>
          </p:cNvPr>
          <p:cNvSpPr txBox="1"/>
          <p:nvPr/>
        </p:nvSpPr>
        <p:spPr>
          <a:xfrm>
            <a:off x="4104952" y="1499593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19-21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9662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94F61-FF65-C255-78FA-800F9C96D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F110D25-B556-CD87-C167-F17E9FE1182B}"/>
              </a:ext>
            </a:extLst>
          </p:cNvPr>
          <p:cNvSpPr/>
          <p:nvPr/>
        </p:nvSpPr>
        <p:spPr>
          <a:xfrm>
            <a:off x="-8042" y="21945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E841A40-53AE-F917-F1B2-770DD1EAD144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559B500-E975-3E99-E249-B2FA7F9FDA87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4C71EF7-0412-612C-1ED1-77BB755CEC0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A82CFD43-9161-A4FF-CE1B-14C3F31291D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2CF7E903-681F-846F-2B5A-6222A095F90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65FE39F-B250-3D7F-F76D-32C9336DB82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89E0C081-9E8E-18B6-6297-926BA5FD207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791E1678-267E-1719-A13D-F2876322E35C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0CD5A3BE-CCCA-3AFD-FDAD-1E152CEFCAF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2E72A7F-8762-2DEA-E2D2-2563CCAE24C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3AE9630-D548-D1D2-78C9-CA80B61A174B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0292C40-B681-9E55-F0D2-FE5CB7D9B1F3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A95521E-B636-E156-7870-E72ACF46672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2BA7CA-26AB-47B9-B6CB-AA75E07BE9D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07</a:t>
            </a:r>
            <a:endParaRPr lang="zh-TW" altLang="en-US" sz="9600" dirty="0">
              <a:solidFill>
                <a:srgbClr val="FFCC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50B3968-642F-FDA9-0A45-883D2633D895}"/>
              </a:ext>
            </a:extLst>
          </p:cNvPr>
          <p:cNvCxnSpPr>
            <a:cxnSpLocks/>
          </p:cNvCxnSpPr>
          <p:nvPr/>
        </p:nvCxnSpPr>
        <p:spPr>
          <a:xfrm>
            <a:off x="3874625" y="1375684"/>
            <a:ext cx="5970787" cy="0"/>
          </a:xfrm>
          <a:prstGeom prst="line">
            <a:avLst/>
          </a:prstGeom>
          <a:ln w="53975">
            <a:solidFill>
              <a:srgbClr val="CC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440A45F-FA6A-1393-C837-6EF6AF6A90DD}"/>
              </a:ext>
            </a:extLst>
          </p:cNvPr>
          <p:cNvSpPr txBox="1"/>
          <p:nvPr/>
        </p:nvSpPr>
        <p:spPr>
          <a:xfrm>
            <a:off x="4104952" y="1499593"/>
            <a:ext cx="54787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19-21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067C7E41-F6F5-BE42-9249-AD1639AEA1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777" t="19512" r="5476" b="29894"/>
          <a:stretch>
            <a:fillRect/>
          </a:stretch>
        </p:blipFill>
        <p:spPr bwMode="auto">
          <a:xfrm rot="-60000">
            <a:off x="2146879" y="2260059"/>
            <a:ext cx="2942637" cy="401067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669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1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A2EB1-BAA0-AEE5-F1BC-09DDCD4A1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D2E722FF-C1F7-BED3-F487-92D1215D4D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3" y="4881436"/>
                </a:moveTo>
                <a:lnTo>
                  <a:pt x="8128229" y="4886008"/>
                </a:lnTo>
                <a:lnTo>
                  <a:pt x="8127467" y="4889818"/>
                </a:lnTo>
                <a:cubicBezTo>
                  <a:pt x="8172393" y="4906836"/>
                  <a:pt x="8209794" y="4925759"/>
                  <a:pt x="8239671" y="4946587"/>
                </a:cubicBezTo>
                <a:cubicBezTo>
                  <a:pt x="8269548" y="4967415"/>
                  <a:pt x="8292091" y="4986338"/>
                  <a:pt x="8307299" y="5003356"/>
                </a:cubicBezTo>
                <a:cubicBezTo>
                  <a:pt x="8326933" y="5018146"/>
                  <a:pt x="8347771" y="5024015"/>
                  <a:pt x="8369813" y="5020961"/>
                </a:cubicBezTo>
                <a:cubicBezTo>
                  <a:pt x="8391855" y="5017908"/>
                  <a:pt x="8408853" y="5009549"/>
                  <a:pt x="8420806" y="4995883"/>
                </a:cubicBezTo>
                <a:cubicBezTo>
                  <a:pt x="8432759" y="4982216"/>
                  <a:pt x="8433420" y="4966858"/>
                  <a:pt x="8422787" y="4949809"/>
                </a:cubicBezTo>
                <a:cubicBezTo>
                  <a:pt x="8412155" y="4932759"/>
                  <a:pt x="8383981" y="4917633"/>
                  <a:pt x="8338266" y="4904430"/>
                </a:cubicBezTo>
                <a:cubicBezTo>
                  <a:pt x="8292551" y="4891227"/>
                  <a:pt x="8223047" y="4883563"/>
                  <a:pt x="8129753" y="4881436"/>
                </a:cubicBezTo>
                <a:close/>
                <a:moveTo>
                  <a:pt x="7970495" y="4855528"/>
                </a:moveTo>
                <a:cubicBezTo>
                  <a:pt x="7946000" y="4882801"/>
                  <a:pt x="7912122" y="4911313"/>
                  <a:pt x="7868863" y="4941063"/>
                </a:cubicBezTo>
                <a:cubicBezTo>
                  <a:pt x="7825604" y="4970812"/>
                  <a:pt x="7780487" y="4995895"/>
                  <a:pt x="7733513" y="5016310"/>
                </a:cubicBezTo>
                <a:lnTo>
                  <a:pt x="7735799" y="5023930"/>
                </a:lnTo>
                <a:cubicBezTo>
                  <a:pt x="7794473" y="5017612"/>
                  <a:pt x="7851242" y="5007388"/>
                  <a:pt x="7906106" y="4993260"/>
                </a:cubicBezTo>
                <a:cubicBezTo>
                  <a:pt x="7960970" y="4979131"/>
                  <a:pt x="8007071" y="4962430"/>
                  <a:pt x="8044409" y="4943158"/>
                </a:cubicBezTo>
                <a:cubicBezTo>
                  <a:pt x="8058029" y="4945714"/>
                  <a:pt x="8068888" y="4946127"/>
                  <a:pt x="8076984" y="4944396"/>
                </a:cubicBezTo>
                <a:cubicBezTo>
                  <a:pt x="8085081" y="4942666"/>
                  <a:pt x="8090986" y="4939459"/>
                  <a:pt x="8094701" y="4934776"/>
                </a:cubicBezTo>
                <a:lnTo>
                  <a:pt x="8032217" y="4895152"/>
                </a:lnTo>
                <a:close/>
                <a:moveTo>
                  <a:pt x="10556722" y="4824286"/>
                </a:moveTo>
                <a:lnTo>
                  <a:pt x="10595584" y="4895152"/>
                </a:lnTo>
                <a:cubicBezTo>
                  <a:pt x="10599394" y="4894454"/>
                  <a:pt x="10602823" y="4892803"/>
                  <a:pt x="10605872" y="4890199"/>
                </a:cubicBezTo>
                <a:cubicBezTo>
                  <a:pt x="10608920" y="4887596"/>
                  <a:pt x="10611586" y="4883659"/>
                  <a:pt x="10613872" y="4878388"/>
                </a:cubicBezTo>
                <a:lnTo>
                  <a:pt x="10668736" y="4842574"/>
                </a:lnTo>
                <a:cubicBezTo>
                  <a:pt x="10669498" y="4850829"/>
                  <a:pt x="10669498" y="4858703"/>
                  <a:pt x="10668736" y="4866196"/>
                </a:cubicBezTo>
                <a:cubicBezTo>
                  <a:pt x="10673753" y="4871467"/>
                  <a:pt x="10678960" y="4875213"/>
                  <a:pt x="10684358" y="4877436"/>
                </a:cubicBezTo>
                <a:cubicBezTo>
                  <a:pt x="10689755" y="4879658"/>
                  <a:pt x="10694962" y="4880738"/>
                  <a:pt x="10699978" y="4880674"/>
                </a:cubicBezTo>
                <a:cubicBezTo>
                  <a:pt x="10696502" y="4887977"/>
                  <a:pt x="10693168" y="4894327"/>
                  <a:pt x="10689977" y="4899724"/>
                </a:cubicBezTo>
                <a:cubicBezTo>
                  <a:pt x="10686786" y="4905122"/>
                  <a:pt x="10684024" y="4909186"/>
                  <a:pt x="10681690" y="4911916"/>
                </a:cubicBezTo>
                <a:cubicBezTo>
                  <a:pt x="10679008" y="4914536"/>
                  <a:pt x="10675991" y="4916345"/>
                  <a:pt x="10672642" y="4917345"/>
                </a:cubicBezTo>
                <a:cubicBezTo>
                  <a:pt x="10669292" y="4918346"/>
                  <a:pt x="10665704" y="4918822"/>
                  <a:pt x="10661878" y="4918774"/>
                </a:cubicBezTo>
                <a:cubicBezTo>
                  <a:pt x="10657529" y="4919139"/>
                  <a:pt x="10651941" y="4919361"/>
                  <a:pt x="10645114" y="4919441"/>
                </a:cubicBezTo>
                <a:cubicBezTo>
                  <a:pt x="10638288" y="4919520"/>
                  <a:pt x="10631176" y="4919552"/>
                  <a:pt x="10623778" y="4919536"/>
                </a:cubicBezTo>
                <a:lnTo>
                  <a:pt x="10576534" y="4919536"/>
                </a:lnTo>
                <a:cubicBezTo>
                  <a:pt x="10568375" y="4919631"/>
                  <a:pt x="10562977" y="4918679"/>
                  <a:pt x="10560342" y="4916679"/>
                </a:cubicBezTo>
                <a:cubicBezTo>
                  <a:pt x="10557707" y="4914678"/>
                  <a:pt x="10556500" y="4911059"/>
                  <a:pt x="10556722" y="4905820"/>
                </a:cubicBezTo>
                <a:lnTo>
                  <a:pt x="10556722" y="4865434"/>
                </a:lnTo>
                <a:close/>
                <a:moveTo>
                  <a:pt x="10654258" y="4773232"/>
                </a:moveTo>
                <a:cubicBezTo>
                  <a:pt x="10656544" y="4779360"/>
                  <a:pt x="10658640" y="4786154"/>
                  <a:pt x="10660545" y="4793616"/>
                </a:cubicBezTo>
                <a:cubicBezTo>
                  <a:pt x="10662450" y="4801077"/>
                  <a:pt x="10664164" y="4809014"/>
                  <a:pt x="10665688" y="4817428"/>
                </a:cubicBezTo>
                <a:lnTo>
                  <a:pt x="10616920" y="4819714"/>
                </a:lnTo>
                <a:cubicBezTo>
                  <a:pt x="10623810" y="4811681"/>
                  <a:pt x="10630414" y="4803744"/>
                  <a:pt x="10636732" y="4795902"/>
                </a:cubicBezTo>
                <a:cubicBezTo>
                  <a:pt x="10643051" y="4788059"/>
                  <a:pt x="10648893" y="4780503"/>
                  <a:pt x="10654258" y="4773232"/>
                </a:cubicBezTo>
                <a:close/>
                <a:moveTo>
                  <a:pt x="8626576" y="4758754"/>
                </a:moveTo>
                <a:lnTo>
                  <a:pt x="8622767" y="4760278"/>
                </a:lnTo>
                <a:lnTo>
                  <a:pt x="8619718" y="4761802"/>
                </a:lnTo>
                <a:cubicBezTo>
                  <a:pt x="8627942" y="4784884"/>
                  <a:pt x="8634355" y="4809776"/>
                  <a:pt x="8638959" y="4836478"/>
                </a:cubicBezTo>
                <a:cubicBezTo>
                  <a:pt x="8643563" y="4863180"/>
                  <a:pt x="8645023" y="4890358"/>
                  <a:pt x="8643341" y="4918012"/>
                </a:cubicBezTo>
                <a:cubicBezTo>
                  <a:pt x="8666048" y="4939751"/>
                  <a:pt x="8687928" y="4947851"/>
                  <a:pt x="8708980" y="4942313"/>
                </a:cubicBezTo>
                <a:cubicBezTo>
                  <a:pt x="8730032" y="4936774"/>
                  <a:pt x="8744315" y="4923181"/>
                  <a:pt x="8751830" y="4901534"/>
                </a:cubicBezTo>
                <a:cubicBezTo>
                  <a:pt x="8759345" y="4879886"/>
                  <a:pt x="8754150" y="4855768"/>
                  <a:pt x="8736245" y="4829180"/>
                </a:cubicBezTo>
                <a:cubicBezTo>
                  <a:pt x="8718340" y="4802591"/>
                  <a:pt x="8681784" y="4779116"/>
                  <a:pt x="8626576" y="4758754"/>
                </a:cubicBezTo>
                <a:close/>
                <a:moveTo>
                  <a:pt x="8980906" y="4753420"/>
                </a:moveTo>
                <a:cubicBezTo>
                  <a:pt x="8973842" y="4787440"/>
                  <a:pt x="8966254" y="4821508"/>
                  <a:pt x="8958142" y="4855623"/>
                </a:cubicBezTo>
                <a:cubicBezTo>
                  <a:pt x="8950030" y="4889739"/>
                  <a:pt x="8942632" y="4918663"/>
                  <a:pt x="8935948" y="4942396"/>
                </a:cubicBezTo>
                <a:lnTo>
                  <a:pt x="8944330" y="4947730"/>
                </a:lnTo>
                <a:cubicBezTo>
                  <a:pt x="8968651" y="4931411"/>
                  <a:pt x="8993543" y="4912043"/>
                  <a:pt x="9019006" y="4889628"/>
                </a:cubicBezTo>
                <a:cubicBezTo>
                  <a:pt x="9044470" y="4867212"/>
                  <a:pt x="9068600" y="4843654"/>
                  <a:pt x="9091396" y="4818952"/>
                </a:cubicBezTo>
                <a:cubicBezTo>
                  <a:pt x="9100175" y="4819270"/>
                  <a:pt x="9107192" y="4818063"/>
                  <a:pt x="9112447" y="4815333"/>
                </a:cubicBezTo>
                <a:cubicBezTo>
                  <a:pt x="9117701" y="4812602"/>
                  <a:pt x="9121098" y="4808729"/>
                  <a:pt x="9122638" y="4803712"/>
                </a:cubicBezTo>
                <a:lnTo>
                  <a:pt x="9051772" y="4778566"/>
                </a:lnTo>
                <a:close/>
                <a:moveTo>
                  <a:pt x="8148803" y="4739704"/>
                </a:moveTo>
                <a:lnTo>
                  <a:pt x="8246339" y="4739704"/>
                </a:lnTo>
                <a:lnTo>
                  <a:pt x="8246339" y="4825810"/>
                </a:lnTo>
                <a:lnTo>
                  <a:pt x="8197571" y="4825810"/>
                </a:lnTo>
                <a:lnTo>
                  <a:pt x="8148803" y="4825810"/>
                </a:lnTo>
                <a:close/>
                <a:moveTo>
                  <a:pt x="7950683" y="4739704"/>
                </a:moveTo>
                <a:lnTo>
                  <a:pt x="7995641" y="4739704"/>
                </a:lnTo>
                <a:lnTo>
                  <a:pt x="8040599" y="4739704"/>
                </a:lnTo>
                <a:lnTo>
                  <a:pt x="8040599" y="4825810"/>
                </a:lnTo>
                <a:lnTo>
                  <a:pt x="7950683" y="4825810"/>
                </a:lnTo>
                <a:close/>
                <a:moveTo>
                  <a:pt x="10556722" y="4698556"/>
                </a:moveTo>
                <a:lnTo>
                  <a:pt x="10588726" y="4698556"/>
                </a:lnTo>
                <a:lnTo>
                  <a:pt x="10588726" y="4722940"/>
                </a:lnTo>
                <a:lnTo>
                  <a:pt x="10590250" y="4722940"/>
                </a:lnTo>
                <a:cubicBezTo>
                  <a:pt x="10590631" y="4737434"/>
                  <a:pt x="10590631" y="4753404"/>
                  <a:pt x="10590250" y="4770851"/>
                </a:cubicBezTo>
                <a:cubicBezTo>
                  <a:pt x="10589870" y="4788298"/>
                  <a:pt x="10589108" y="4804839"/>
                  <a:pt x="10587964" y="4820476"/>
                </a:cubicBezTo>
                <a:lnTo>
                  <a:pt x="10556722" y="4821238"/>
                </a:lnTo>
                <a:lnTo>
                  <a:pt x="10556722" y="4760278"/>
                </a:lnTo>
                <a:close/>
                <a:moveTo>
                  <a:pt x="8148803" y="4640644"/>
                </a:moveTo>
                <a:lnTo>
                  <a:pt x="8246339" y="4640644"/>
                </a:lnTo>
                <a:lnTo>
                  <a:pt x="8246339" y="4718368"/>
                </a:lnTo>
                <a:lnTo>
                  <a:pt x="8197571" y="4718368"/>
                </a:lnTo>
                <a:lnTo>
                  <a:pt x="8148803" y="4718368"/>
                </a:lnTo>
                <a:close/>
                <a:moveTo>
                  <a:pt x="7950683" y="4640644"/>
                </a:moveTo>
                <a:lnTo>
                  <a:pt x="7995641" y="4640644"/>
                </a:lnTo>
                <a:lnTo>
                  <a:pt x="8040599" y="4640644"/>
                </a:lnTo>
                <a:lnTo>
                  <a:pt x="8040599" y="4718368"/>
                </a:lnTo>
                <a:lnTo>
                  <a:pt x="7950683" y="4718368"/>
                </a:lnTo>
                <a:close/>
                <a:moveTo>
                  <a:pt x="10532338" y="4563682"/>
                </a:moveTo>
                <a:lnTo>
                  <a:pt x="10588726" y="4563682"/>
                </a:lnTo>
                <a:lnTo>
                  <a:pt x="10588726" y="4620832"/>
                </a:lnTo>
                <a:lnTo>
                  <a:pt x="10588726" y="4677220"/>
                </a:lnTo>
                <a:lnTo>
                  <a:pt x="10532338" y="4677220"/>
                </a:lnTo>
                <a:close/>
                <a:moveTo>
                  <a:pt x="10377652" y="4563682"/>
                </a:moveTo>
                <a:lnTo>
                  <a:pt x="10433278" y="4563682"/>
                </a:lnTo>
                <a:lnTo>
                  <a:pt x="10433278" y="4620832"/>
                </a:lnTo>
                <a:lnTo>
                  <a:pt x="10433278" y="4677220"/>
                </a:lnTo>
                <a:lnTo>
                  <a:pt x="10377652" y="4677220"/>
                </a:lnTo>
                <a:close/>
                <a:moveTo>
                  <a:pt x="9654515" y="4475290"/>
                </a:moveTo>
                <a:cubicBezTo>
                  <a:pt x="9668866" y="4503611"/>
                  <a:pt x="9685884" y="4529265"/>
                  <a:pt x="9705568" y="4552252"/>
                </a:cubicBezTo>
                <a:cubicBezTo>
                  <a:pt x="9684566" y="4574779"/>
                  <a:pt x="9660468" y="4595639"/>
                  <a:pt x="9633274" y="4614831"/>
                </a:cubicBezTo>
                <a:cubicBezTo>
                  <a:pt x="9606080" y="4634024"/>
                  <a:pt x="9576076" y="4651265"/>
                  <a:pt x="9543262" y="4666552"/>
                </a:cubicBezTo>
                <a:lnTo>
                  <a:pt x="9543262" y="4611688"/>
                </a:lnTo>
                <a:lnTo>
                  <a:pt x="9543262" y="4556824"/>
                </a:lnTo>
                <a:cubicBezTo>
                  <a:pt x="9583014" y="4536123"/>
                  <a:pt x="9620098" y="4508945"/>
                  <a:pt x="9654515" y="4475290"/>
                </a:cubicBezTo>
                <a:close/>
                <a:moveTo>
                  <a:pt x="8350733" y="4467670"/>
                </a:moveTo>
                <a:lnTo>
                  <a:pt x="8291297" y="4541584"/>
                </a:lnTo>
                <a:lnTo>
                  <a:pt x="8013929" y="4541584"/>
                </a:lnTo>
                <a:lnTo>
                  <a:pt x="7737323" y="4541584"/>
                </a:lnTo>
                <a:lnTo>
                  <a:pt x="7743419" y="4562920"/>
                </a:lnTo>
                <a:lnTo>
                  <a:pt x="8040599" y="4562920"/>
                </a:lnTo>
                <a:lnTo>
                  <a:pt x="8040599" y="4619308"/>
                </a:lnTo>
                <a:lnTo>
                  <a:pt x="7956779" y="4619308"/>
                </a:lnTo>
                <a:lnTo>
                  <a:pt x="7840193" y="4575112"/>
                </a:lnTo>
                <a:lnTo>
                  <a:pt x="7840193" y="4894390"/>
                </a:lnTo>
                <a:lnTo>
                  <a:pt x="7856195" y="4894390"/>
                </a:lnTo>
                <a:cubicBezTo>
                  <a:pt x="7879801" y="4893581"/>
                  <a:pt x="7901169" y="4889104"/>
                  <a:pt x="7920298" y="4880960"/>
                </a:cubicBezTo>
                <a:cubicBezTo>
                  <a:pt x="7939427" y="4872816"/>
                  <a:pt x="7949556" y="4865863"/>
                  <a:pt x="7950683" y="4860100"/>
                </a:cubicBezTo>
                <a:lnTo>
                  <a:pt x="7950683" y="4847146"/>
                </a:lnTo>
                <a:lnTo>
                  <a:pt x="8246339" y="4847146"/>
                </a:lnTo>
                <a:lnTo>
                  <a:pt x="8246339" y="4879150"/>
                </a:lnTo>
                <a:lnTo>
                  <a:pt x="8265389" y="4879150"/>
                </a:lnTo>
                <a:cubicBezTo>
                  <a:pt x="8277797" y="4878957"/>
                  <a:pt x="8291080" y="4877311"/>
                  <a:pt x="8305238" y="4874211"/>
                </a:cubicBezTo>
                <a:cubicBezTo>
                  <a:pt x="8319397" y="4871112"/>
                  <a:pt x="8331608" y="4867716"/>
                  <a:pt x="8341871" y="4864023"/>
                </a:cubicBezTo>
                <a:cubicBezTo>
                  <a:pt x="8352134" y="4860331"/>
                  <a:pt x="8357628" y="4857499"/>
                  <a:pt x="8358353" y="4855528"/>
                </a:cubicBezTo>
                <a:lnTo>
                  <a:pt x="8358353" y="4658170"/>
                </a:lnTo>
                <a:cubicBezTo>
                  <a:pt x="8366290" y="4656551"/>
                  <a:pt x="8372704" y="4654265"/>
                  <a:pt x="8377593" y="4651312"/>
                </a:cubicBezTo>
                <a:cubicBezTo>
                  <a:pt x="8382483" y="4648359"/>
                  <a:pt x="8386229" y="4645312"/>
                  <a:pt x="8388832" y="4642168"/>
                </a:cubicBezTo>
                <a:lnTo>
                  <a:pt x="8287487" y="4565968"/>
                </a:lnTo>
                <a:lnTo>
                  <a:pt x="8238719" y="4619308"/>
                </a:lnTo>
                <a:lnTo>
                  <a:pt x="8148803" y="4619308"/>
                </a:lnTo>
                <a:lnTo>
                  <a:pt x="8148803" y="4562920"/>
                </a:lnTo>
                <a:lnTo>
                  <a:pt x="8437601" y="4562920"/>
                </a:lnTo>
                <a:cubicBezTo>
                  <a:pt x="8443379" y="4562936"/>
                  <a:pt x="8448205" y="4561952"/>
                  <a:pt x="8452079" y="4559967"/>
                </a:cubicBezTo>
                <a:cubicBezTo>
                  <a:pt x="8455952" y="4557983"/>
                  <a:pt x="8458492" y="4554903"/>
                  <a:pt x="8459698" y="4550728"/>
                </a:cubicBezTo>
                <a:cubicBezTo>
                  <a:pt x="8445399" y="4538908"/>
                  <a:pt x="8429886" y="4526650"/>
                  <a:pt x="8413160" y="4513955"/>
                </a:cubicBezTo>
                <a:cubicBezTo>
                  <a:pt x="8396434" y="4501259"/>
                  <a:pt x="8381994" y="4490469"/>
                  <a:pt x="8369839" y="4481584"/>
                </a:cubicBezTo>
                <a:cubicBezTo>
                  <a:pt x="8357685" y="4472698"/>
                  <a:pt x="8351316" y="4468061"/>
                  <a:pt x="8350733" y="4467670"/>
                </a:cubicBezTo>
                <a:close/>
                <a:moveTo>
                  <a:pt x="10532338" y="4430332"/>
                </a:moveTo>
                <a:lnTo>
                  <a:pt x="10588726" y="4430332"/>
                </a:lnTo>
                <a:lnTo>
                  <a:pt x="10588726" y="4542346"/>
                </a:lnTo>
                <a:lnTo>
                  <a:pt x="10532338" y="4542346"/>
                </a:lnTo>
                <a:lnTo>
                  <a:pt x="10532338" y="4486720"/>
                </a:lnTo>
                <a:close/>
                <a:moveTo>
                  <a:pt x="10377652" y="4430332"/>
                </a:moveTo>
                <a:lnTo>
                  <a:pt x="10433278" y="4430332"/>
                </a:lnTo>
                <a:lnTo>
                  <a:pt x="10433278" y="4542346"/>
                </a:lnTo>
                <a:lnTo>
                  <a:pt x="10377652" y="4542346"/>
                </a:lnTo>
                <a:lnTo>
                  <a:pt x="10377652" y="4486720"/>
                </a:lnTo>
                <a:close/>
                <a:moveTo>
                  <a:pt x="9693376" y="4430332"/>
                </a:moveTo>
                <a:lnTo>
                  <a:pt x="9736810" y="4430332"/>
                </a:lnTo>
                <a:lnTo>
                  <a:pt x="9780244" y="4430332"/>
                </a:lnTo>
                <a:cubicBezTo>
                  <a:pt x="9775641" y="4443667"/>
                  <a:pt x="9769989" y="4456812"/>
                  <a:pt x="9763290" y="4469766"/>
                </a:cubicBezTo>
                <a:cubicBezTo>
                  <a:pt x="9756591" y="4482720"/>
                  <a:pt x="9749034" y="4495483"/>
                  <a:pt x="9740620" y="4508056"/>
                </a:cubicBezTo>
                <a:cubicBezTo>
                  <a:pt x="9713188" y="4494213"/>
                  <a:pt x="9689566" y="4477703"/>
                  <a:pt x="9669754" y="4458526"/>
                </a:cubicBezTo>
                <a:close/>
                <a:moveTo>
                  <a:pt x="8045171" y="4413568"/>
                </a:moveTo>
                <a:lnTo>
                  <a:pt x="8093177" y="4413568"/>
                </a:lnTo>
                <a:lnTo>
                  <a:pt x="8141183" y="4413568"/>
                </a:lnTo>
                <a:lnTo>
                  <a:pt x="8141183" y="4467670"/>
                </a:lnTo>
                <a:lnTo>
                  <a:pt x="8045171" y="4467670"/>
                </a:lnTo>
                <a:close/>
                <a:moveTo>
                  <a:pt x="9350476" y="4300792"/>
                </a:moveTo>
                <a:cubicBezTo>
                  <a:pt x="9345011" y="4349189"/>
                  <a:pt x="9337146" y="4397599"/>
                  <a:pt x="9326883" y="4446024"/>
                </a:cubicBezTo>
                <a:cubicBezTo>
                  <a:pt x="9316619" y="4494448"/>
                  <a:pt x="9304747" y="4540545"/>
                  <a:pt x="9291266" y="4584313"/>
                </a:cubicBezTo>
                <a:cubicBezTo>
                  <a:pt x="9277786" y="4628081"/>
                  <a:pt x="9263486" y="4667178"/>
                  <a:pt x="9248368" y="4701604"/>
                </a:cubicBezTo>
                <a:lnTo>
                  <a:pt x="9257512" y="4706938"/>
                </a:lnTo>
                <a:cubicBezTo>
                  <a:pt x="9277324" y="4688523"/>
                  <a:pt x="9295612" y="4668965"/>
                  <a:pt x="9312376" y="4648264"/>
                </a:cubicBezTo>
                <a:lnTo>
                  <a:pt x="9312376" y="5024692"/>
                </a:lnTo>
                <a:lnTo>
                  <a:pt x="9330664" y="5024692"/>
                </a:lnTo>
                <a:cubicBezTo>
                  <a:pt x="9350318" y="5024073"/>
                  <a:pt x="9368352" y="5020739"/>
                  <a:pt x="9384766" y="5014691"/>
                </a:cubicBezTo>
                <a:cubicBezTo>
                  <a:pt x="9401181" y="5008643"/>
                  <a:pt x="9410071" y="5003594"/>
                  <a:pt x="9411436" y="4999546"/>
                </a:cubicBezTo>
                <a:lnTo>
                  <a:pt x="9411436" y="4784662"/>
                </a:lnTo>
                <a:lnTo>
                  <a:pt x="9411436" y="4569778"/>
                </a:lnTo>
                <a:cubicBezTo>
                  <a:pt x="9418930" y="4568286"/>
                  <a:pt x="9424518" y="4566317"/>
                  <a:pt x="9428200" y="4563873"/>
                </a:cubicBezTo>
                <a:cubicBezTo>
                  <a:pt x="9431884" y="4561428"/>
                  <a:pt x="9434424" y="4558316"/>
                  <a:pt x="9435820" y="4554538"/>
                </a:cubicBezTo>
                <a:lnTo>
                  <a:pt x="9384766" y="4535488"/>
                </a:lnTo>
                <a:cubicBezTo>
                  <a:pt x="9398467" y="4509167"/>
                  <a:pt x="9411071" y="4481227"/>
                  <a:pt x="9422581" y="4451668"/>
                </a:cubicBezTo>
                <a:cubicBezTo>
                  <a:pt x="9434090" y="4422109"/>
                  <a:pt x="9444599" y="4391121"/>
                  <a:pt x="9454108" y="4358704"/>
                </a:cubicBezTo>
                <a:cubicBezTo>
                  <a:pt x="9462856" y="4358657"/>
                  <a:pt x="9469745" y="4357228"/>
                  <a:pt x="9474778" y="4354418"/>
                </a:cubicBezTo>
                <a:cubicBezTo>
                  <a:pt x="9479810" y="4351608"/>
                  <a:pt x="9483080" y="4347703"/>
                  <a:pt x="9484588" y="4342702"/>
                </a:cubicBezTo>
                <a:close/>
                <a:moveTo>
                  <a:pt x="7936967" y="4300792"/>
                </a:moveTo>
                <a:lnTo>
                  <a:pt x="7936967" y="4392232"/>
                </a:lnTo>
                <a:lnTo>
                  <a:pt x="7858481" y="4392232"/>
                </a:lnTo>
                <a:lnTo>
                  <a:pt x="7779995" y="4392232"/>
                </a:lnTo>
                <a:lnTo>
                  <a:pt x="7786091" y="4413568"/>
                </a:lnTo>
                <a:lnTo>
                  <a:pt x="7936967" y="4413568"/>
                </a:lnTo>
                <a:lnTo>
                  <a:pt x="7936967" y="4530154"/>
                </a:lnTo>
                <a:lnTo>
                  <a:pt x="7955255" y="4530154"/>
                </a:lnTo>
                <a:cubicBezTo>
                  <a:pt x="7977670" y="4529678"/>
                  <a:pt x="7997990" y="4527011"/>
                  <a:pt x="8016215" y="4522153"/>
                </a:cubicBezTo>
                <a:cubicBezTo>
                  <a:pt x="8034439" y="4517295"/>
                  <a:pt x="8044091" y="4513104"/>
                  <a:pt x="8045171" y="4509580"/>
                </a:cubicBezTo>
                <a:lnTo>
                  <a:pt x="8045171" y="4489006"/>
                </a:lnTo>
                <a:lnTo>
                  <a:pt x="8141183" y="4489006"/>
                </a:lnTo>
                <a:lnTo>
                  <a:pt x="8141183" y="4526344"/>
                </a:lnTo>
                <a:lnTo>
                  <a:pt x="8159471" y="4526344"/>
                </a:lnTo>
                <a:cubicBezTo>
                  <a:pt x="8182315" y="4525868"/>
                  <a:pt x="8203111" y="4523201"/>
                  <a:pt x="8221859" y="4518343"/>
                </a:cubicBezTo>
                <a:cubicBezTo>
                  <a:pt x="8240608" y="4513485"/>
                  <a:pt x="8250546" y="4509295"/>
                  <a:pt x="8251673" y="4505770"/>
                </a:cubicBezTo>
                <a:lnTo>
                  <a:pt x="8251673" y="4413568"/>
                </a:lnTo>
                <a:lnTo>
                  <a:pt x="8413978" y="4413568"/>
                </a:lnTo>
                <a:cubicBezTo>
                  <a:pt x="8419757" y="4413584"/>
                  <a:pt x="8424583" y="4412600"/>
                  <a:pt x="8428457" y="4410615"/>
                </a:cubicBezTo>
                <a:cubicBezTo>
                  <a:pt x="8432330" y="4408631"/>
                  <a:pt x="8434870" y="4405551"/>
                  <a:pt x="8436076" y="4401376"/>
                </a:cubicBezTo>
                <a:cubicBezTo>
                  <a:pt x="8422840" y="4390341"/>
                  <a:pt x="8408504" y="4378883"/>
                  <a:pt x="8393066" y="4367002"/>
                </a:cubicBezTo>
                <a:cubicBezTo>
                  <a:pt x="8377628" y="4355120"/>
                  <a:pt x="8364308" y="4345016"/>
                  <a:pt x="8353103" y="4336691"/>
                </a:cubicBezTo>
                <a:cubicBezTo>
                  <a:pt x="8341899" y="4328365"/>
                  <a:pt x="8336029" y="4324019"/>
                  <a:pt x="8335493" y="4323652"/>
                </a:cubicBezTo>
                <a:lnTo>
                  <a:pt x="8280629" y="4392232"/>
                </a:lnTo>
                <a:lnTo>
                  <a:pt x="8251673" y="4392232"/>
                </a:lnTo>
                <a:lnTo>
                  <a:pt x="8251673" y="4333558"/>
                </a:lnTo>
                <a:cubicBezTo>
                  <a:pt x="8262103" y="4331955"/>
                  <a:pt x="8269246" y="4329256"/>
                  <a:pt x="8273104" y="4325462"/>
                </a:cubicBezTo>
                <a:cubicBezTo>
                  <a:pt x="8276962" y="4321668"/>
                  <a:pt x="8278962" y="4317255"/>
                  <a:pt x="8279105" y="4312222"/>
                </a:cubicBezTo>
                <a:lnTo>
                  <a:pt x="8141183" y="4300792"/>
                </a:lnTo>
                <a:lnTo>
                  <a:pt x="8141183" y="4392232"/>
                </a:lnTo>
                <a:lnTo>
                  <a:pt x="8045171" y="4392232"/>
                </a:lnTo>
                <a:lnTo>
                  <a:pt x="8045171" y="4333558"/>
                </a:lnTo>
                <a:cubicBezTo>
                  <a:pt x="8055585" y="4331955"/>
                  <a:pt x="8062760" y="4329256"/>
                  <a:pt x="8066697" y="4325462"/>
                </a:cubicBezTo>
                <a:cubicBezTo>
                  <a:pt x="8070634" y="4321668"/>
                  <a:pt x="8072857" y="4317255"/>
                  <a:pt x="8073365" y="4312222"/>
                </a:cubicBezTo>
                <a:close/>
                <a:moveTo>
                  <a:pt x="10420324" y="4300030"/>
                </a:moveTo>
                <a:cubicBezTo>
                  <a:pt x="10420324" y="4316143"/>
                  <a:pt x="10419753" y="4334019"/>
                  <a:pt x="10418610" y="4353656"/>
                </a:cubicBezTo>
                <a:cubicBezTo>
                  <a:pt x="10417467" y="4373293"/>
                  <a:pt x="10415752" y="4391740"/>
                  <a:pt x="10413466" y="4408996"/>
                </a:cubicBezTo>
                <a:lnTo>
                  <a:pt x="10382224" y="4408996"/>
                </a:lnTo>
                <a:lnTo>
                  <a:pt x="10274782" y="4367086"/>
                </a:lnTo>
                <a:lnTo>
                  <a:pt x="10274782" y="4408996"/>
                </a:lnTo>
                <a:lnTo>
                  <a:pt x="10274782" y="4512628"/>
                </a:lnTo>
                <a:cubicBezTo>
                  <a:pt x="10262495" y="4497325"/>
                  <a:pt x="10250494" y="4483164"/>
                  <a:pt x="10238778" y="4470147"/>
                </a:cubicBezTo>
                <a:cubicBezTo>
                  <a:pt x="10227062" y="4457129"/>
                  <a:pt x="10220776" y="4450208"/>
                  <a:pt x="10219918" y="4449382"/>
                </a:cubicBezTo>
                <a:lnTo>
                  <a:pt x="10190962" y="4502722"/>
                </a:lnTo>
                <a:lnTo>
                  <a:pt x="10190962" y="4351846"/>
                </a:lnTo>
                <a:cubicBezTo>
                  <a:pt x="10201377" y="4350290"/>
                  <a:pt x="10208552" y="4347687"/>
                  <a:pt x="10212489" y="4344036"/>
                </a:cubicBezTo>
                <a:cubicBezTo>
                  <a:pt x="10216426" y="4340384"/>
                  <a:pt x="10218648" y="4335876"/>
                  <a:pt x="10219156" y="4330510"/>
                </a:cubicBezTo>
                <a:lnTo>
                  <a:pt x="10088092" y="4319080"/>
                </a:lnTo>
                <a:lnTo>
                  <a:pt x="10088092" y="4519486"/>
                </a:lnTo>
                <a:lnTo>
                  <a:pt x="10019512" y="4519486"/>
                </a:lnTo>
                <a:lnTo>
                  <a:pt x="10025608" y="4540822"/>
                </a:lnTo>
                <a:lnTo>
                  <a:pt x="10088092" y="4540822"/>
                </a:lnTo>
                <a:lnTo>
                  <a:pt x="10088092" y="4775518"/>
                </a:lnTo>
                <a:lnTo>
                  <a:pt x="10011892" y="4789996"/>
                </a:lnTo>
                <a:lnTo>
                  <a:pt x="10060660" y="4914202"/>
                </a:lnTo>
                <a:cubicBezTo>
                  <a:pt x="10065693" y="4912932"/>
                  <a:pt x="10070106" y="4910329"/>
                  <a:pt x="10073900" y="4906392"/>
                </a:cubicBezTo>
                <a:cubicBezTo>
                  <a:pt x="10077694" y="4902455"/>
                  <a:pt x="10080393" y="4897946"/>
                  <a:pt x="10081996" y="4892866"/>
                </a:cubicBezTo>
                <a:cubicBezTo>
                  <a:pt x="10131749" y="4859656"/>
                  <a:pt x="10173595" y="4830065"/>
                  <a:pt x="10207536" y="4804093"/>
                </a:cubicBezTo>
                <a:cubicBezTo>
                  <a:pt x="10241477" y="4778122"/>
                  <a:pt x="10268464" y="4756151"/>
                  <a:pt x="10288498" y="4738180"/>
                </a:cubicBezTo>
                <a:lnTo>
                  <a:pt x="10286974" y="4732084"/>
                </a:lnTo>
                <a:lnTo>
                  <a:pt x="10190962" y="4753420"/>
                </a:lnTo>
                <a:lnTo>
                  <a:pt x="10190962" y="4540822"/>
                </a:lnTo>
                <a:lnTo>
                  <a:pt x="10266400" y="4540822"/>
                </a:lnTo>
                <a:lnTo>
                  <a:pt x="10274782" y="4540060"/>
                </a:lnTo>
                <a:lnTo>
                  <a:pt x="10274782" y="4727512"/>
                </a:lnTo>
                <a:lnTo>
                  <a:pt x="10290022" y="4727512"/>
                </a:lnTo>
                <a:cubicBezTo>
                  <a:pt x="10298103" y="4727480"/>
                  <a:pt x="10306136" y="4726782"/>
                  <a:pt x="10314120" y="4725417"/>
                </a:cubicBezTo>
                <a:cubicBezTo>
                  <a:pt x="10322106" y="4724051"/>
                  <a:pt x="10329567" y="4722210"/>
                  <a:pt x="10336504" y="4719892"/>
                </a:cubicBezTo>
                <a:cubicBezTo>
                  <a:pt x="10334609" y="4762795"/>
                  <a:pt x="10327732" y="4802296"/>
                  <a:pt x="10315874" y="4838397"/>
                </a:cubicBezTo>
                <a:cubicBezTo>
                  <a:pt x="10304016" y="4874498"/>
                  <a:pt x="10284834" y="4907339"/>
                  <a:pt x="10258329" y="4936921"/>
                </a:cubicBezTo>
                <a:cubicBezTo>
                  <a:pt x="10231824" y="4966503"/>
                  <a:pt x="10195652" y="4992966"/>
                  <a:pt x="10149815" y="5016310"/>
                </a:cubicBezTo>
                <a:lnTo>
                  <a:pt x="10152862" y="5025454"/>
                </a:lnTo>
                <a:cubicBezTo>
                  <a:pt x="10221480" y="5008690"/>
                  <a:pt x="10276523" y="4985407"/>
                  <a:pt x="10317991" y="4955604"/>
                </a:cubicBezTo>
                <a:cubicBezTo>
                  <a:pt x="10359458" y="4925802"/>
                  <a:pt x="10390174" y="4889479"/>
                  <a:pt x="10410136" y="4846638"/>
                </a:cubicBezTo>
                <a:cubicBezTo>
                  <a:pt x="10430099" y="4803797"/>
                  <a:pt x="10442131" y="4754436"/>
                  <a:pt x="10446232" y="4698556"/>
                </a:cubicBezTo>
                <a:lnTo>
                  <a:pt x="10460710" y="4698556"/>
                </a:lnTo>
                <a:lnTo>
                  <a:pt x="10460710" y="4930966"/>
                </a:lnTo>
                <a:cubicBezTo>
                  <a:pt x="10459742" y="4961637"/>
                  <a:pt x="10465298" y="4982782"/>
                  <a:pt x="10477379" y="4994403"/>
                </a:cubicBezTo>
                <a:cubicBezTo>
                  <a:pt x="10489460" y="5006023"/>
                  <a:pt x="10513876" y="5011548"/>
                  <a:pt x="10550626" y="5010976"/>
                </a:cubicBezTo>
                <a:lnTo>
                  <a:pt x="10611586" y="5010976"/>
                </a:lnTo>
                <a:cubicBezTo>
                  <a:pt x="10665863" y="5011071"/>
                  <a:pt x="10703423" y="5006499"/>
                  <a:pt x="10724267" y="4997260"/>
                </a:cubicBezTo>
                <a:cubicBezTo>
                  <a:pt x="10745111" y="4988021"/>
                  <a:pt x="10755049" y="4973543"/>
                  <a:pt x="10754080" y="4953826"/>
                </a:cubicBezTo>
                <a:cubicBezTo>
                  <a:pt x="10754350" y="4945143"/>
                  <a:pt x="10752286" y="4937554"/>
                  <a:pt x="10747889" y="4931062"/>
                </a:cubicBezTo>
                <a:cubicBezTo>
                  <a:pt x="10743492" y="4924569"/>
                  <a:pt x="10735142" y="4918695"/>
                  <a:pt x="10722838" y="4913440"/>
                </a:cubicBezTo>
                <a:lnTo>
                  <a:pt x="10720552" y="4870768"/>
                </a:lnTo>
                <a:cubicBezTo>
                  <a:pt x="10731935" y="4860449"/>
                  <a:pt x="10734506" y="4845654"/>
                  <a:pt x="10728268" y="4826382"/>
                </a:cubicBezTo>
                <a:cubicBezTo>
                  <a:pt x="10722029" y="4807109"/>
                  <a:pt x="10700407" y="4788123"/>
                  <a:pt x="10663402" y="4769422"/>
                </a:cubicBezTo>
                <a:lnTo>
                  <a:pt x="10655782" y="4771708"/>
                </a:lnTo>
                <a:lnTo>
                  <a:pt x="10661878" y="4763326"/>
                </a:lnTo>
                <a:cubicBezTo>
                  <a:pt x="10670213" y="4763231"/>
                  <a:pt x="10676595" y="4761707"/>
                  <a:pt x="10681024" y="4758754"/>
                </a:cubicBezTo>
                <a:cubicBezTo>
                  <a:pt x="10685453" y="4755801"/>
                  <a:pt x="10688215" y="4751991"/>
                  <a:pt x="10689310" y="4747324"/>
                </a:cubicBezTo>
                <a:lnTo>
                  <a:pt x="10593298" y="4722940"/>
                </a:lnTo>
                <a:lnTo>
                  <a:pt x="10606252" y="4722940"/>
                </a:lnTo>
                <a:cubicBezTo>
                  <a:pt x="10618106" y="4722747"/>
                  <a:pt x="10630636" y="4721101"/>
                  <a:pt x="10643844" y="4718001"/>
                </a:cubicBezTo>
                <a:cubicBezTo>
                  <a:pt x="10657052" y="4714902"/>
                  <a:pt x="10668398" y="4711505"/>
                  <a:pt x="10677880" y="4707813"/>
                </a:cubicBezTo>
                <a:cubicBezTo>
                  <a:pt x="10687363" y="4704121"/>
                  <a:pt x="10692443" y="4701289"/>
                  <a:pt x="10693120" y="4699318"/>
                </a:cubicBezTo>
                <a:lnTo>
                  <a:pt x="10693120" y="4447096"/>
                </a:lnTo>
                <a:cubicBezTo>
                  <a:pt x="10701058" y="4445477"/>
                  <a:pt x="10707471" y="4443191"/>
                  <a:pt x="10712361" y="4440238"/>
                </a:cubicBezTo>
                <a:cubicBezTo>
                  <a:pt x="10717251" y="4437285"/>
                  <a:pt x="10720997" y="4434237"/>
                  <a:pt x="10723600" y="4431094"/>
                </a:cubicBezTo>
                <a:lnTo>
                  <a:pt x="10627588" y="4357942"/>
                </a:lnTo>
                <a:lnTo>
                  <a:pt x="10581106" y="4408996"/>
                </a:lnTo>
                <a:lnTo>
                  <a:pt x="10440136" y="4408996"/>
                </a:lnTo>
                <a:cubicBezTo>
                  <a:pt x="10457583" y="4398090"/>
                  <a:pt x="10474506" y="4386374"/>
                  <a:pt x="10490904" y="4373849"/>
                </a:cubicBezTo>
                <a:cubicBezTo>
                  <a:pt x="10507304" y="4361324"/>
                  <a:pt x="10521369" y="4349417"/>
                  <a:pt x="10533100" y="4338130"/>
                </a:cubicBezTo>
                <a:cubicBezTo>
                  <a:pt x="10541403" y="4337289"/>
                  <a:pt x="10547658" y="4335162"/>
                  <a:pt x="10551865" y="4331748"/>
                </a:cubicBezTo>
                <a:cubicBezTo>
                  <a:pt x="10556072" y="4328335"/>
                  <a:pt x="10558707" y="4324113"/>
                  <a:pt x="10559770" y="4319080"/>
                </a:cubicBezTo>
                <a:close/>
                <a:moveTo>
                  <a:pt x="9639274" y="4299268"/>
                </a:moveTo>
                <a:cubicBezTo>
                  <a:pt x="9629416" y="4344448"/>
                  <a:pt x="9615986" y="4387819"/>
                  <a:pt x="9598984" y="4429380"/>
                </a:cubicBezTo>
                <a:cubicBezTo>
                  <a:pt x="9581982" y="4470940"/>
                  <a:pt x="9563408" y="4507072"/>
                  <a:pt x="9543262" y="4537774"/>
                </a:cubicBezTo>
                <a:lnTo>
                  <a:pt x="9543262" y="4443286"/>
                </a:lnTo>
                <a:cubicBezTo>
                  <a:pt x="9552184" y="4441746"/>
                  <a:pt x="9558344" y="4439302"/>
                  <a:pt x="9561741" y="4435952"/>
                </a:cubicBezTo>
                <a:cubicBezTo>
                  <a:pt x="9565138" y="4432602"/>
                  <a:pt x="9567107" y="4428443"/>
                  <a:pt x="9567646" y="4423474"/>
                </a:cubicBezTo>
                <a:lnTo>
                  <a:pt x="9450298" y="4412806"/>
                </a:lnTo>
                <a:lnTo>
                  <a:pt x="9450298" y="4911916"/>
                </a:lnTo>
                <a:lnTo>
                  <a:pt x="9467824" y="4911916"/>
                </a:lnTo>
                <a:cubicBezTo>
                  <a:pt x="9485970" y="4911281"/>
                  <a:pt x="9502829" y="4907789"/>
                  <a:pt x="9518402" y="4901439"/>
                </a:cubicBezTo>
                <a:cubicBezTo>
                  <a:pt x="9533976" y="4895089"/>
                  <a:pt x="9542262" y="4889691"/>
                  <a:pt x="9543262" y="4885246"/>
                </a:cubicBezTo>
                <a:lnTo>
                  <a:pt x="9543262" y="4772470"/>
                </a:lnTo>
                <a:lnTo>
                  <a:pt x="9544024" y="4774756"/>
                </a:lnTo>
                <a:lnTo>
                  <a:pt x="9640799" y="4774756"/>
                </a:lnTo>
                <a:cubicBezTo>
                  <a:pt x="9625066" y="4815333"/>
                  <a:pt x="9603762" y="4854195"/>
                  <a:pt x="9576886" y="4891342"/>
                </a:cubicBezTo>
                <a:cubicBezTo>
                  <a:pt x="9550010" y="4928490"/>
                  <a:pt x="9518228" y="4960494"/>
                  <a:pt x="9481540" y="4987354"/>
                </a:cubicBezTo>
                <a:lnTo>
                  <a:pt x="9486874" y="4995736"/>
                </a:lnTo>
                <a:cubicBezTo>
                  <a:pt x="9526197" y="4981274"/>
                  <a:pt x="9562614" y="4964669"/>
                  <a:pt x="9596126" y="4945920"/>
                </a:cubicBezTo>
                <a:cubicBezTo>
                  <a:pt x="9629638" y="4927172"/>
                  <a:pt x="9659769" y="4906185"/>
                  <a:pt x="9686518" y="4882960"/>
                </a:cubicBezTo>
                <a:lnTo>
                  <a:pt x="9686518" y="5025454"/>
                </a:lnTo>
                <a:lnTo>
                  <a:pt x="9705568" y="5025454"/>
                </a:lnTo>
                <a:cubicBezTo>
                  <a:pt x="9726889" y="5024803"/>
                  <a:pt x="9746542" y="5021343"/>
                  <a:pt x="9764528" y="5015072"/>
                </a:cubicBezTo>
                <a:cubicBezTo>
                  <a:pt x="9782515" y="5008801"/>
                  <a:pt x="9792072" y="5003626"/>
                  <a:pt x="9793199" y="4999546"/>
                </a:cubicBezTo>
                <a:lnTo>
                  <a:pt x="9793199" y="4777042"/>
                </a:lnTo>
                <a:cubicBezTo>
                  <a:pt x="9804660" y="4824286"/>
                  <a:pt x="9819837" y="4865815"/>
                  <a:pt x="9838728" y="4901629"/>
                </a:cubicBezTo>
                <a:cubicBezTo>
                  <a:pt x="9857620" y="4937443"/>
                  <a:pt x="9882321" y="4967542"/>
                  <a:pt x="9912832" y="4991926"/>
                </a:cubicBezTo>
                <a:cubicBezTo>
                  <a:pt x="9919357" y="4964828"/>
                  <a:pt x="9929168" y="4943015"/>
                  <a:pt x="9942265" y="4926489"/>
                </a:cubicBezTo>
                <a:cubicBezTo>
                  <a:pt x="9955362" y="4909964"/>
                  <a:pt x="9971459" y="4899010"/>
                  <a:pt x="9990557" y="4893628"/>
                </a:cubicBezTo>
                <a:lnTo>
                  <a:pt x="9992081" y="4886008"/>
                </a:lnTo>
                <a:cubicBezTo>
                  <a:pt x="9958108" y="4876039"/>
                  <a:pt x="9924707" y="4861688"/>
                  <a:pt x="9891878" y="4842955"/>
                </a:cubicBezTo>
                <a:cubicBezTo>
                  <a:pt x="9859048" y="4824223"/>
                  <a:pt x="9831743" y="4801490"/>
                  <a:pt x="9809962" y="4774756"/>
                </a:cubicBezTo>
                <a:lnTo>
                  <a:pt x="9957791" y="4774756"/>
                </a:lnTo>
                <a:cubicBezTo>
                  <a:pt x="9963585" y="4774772"/>
                  <a:pt x="9968379" y="4773788"/>
                  <a:pt x="9972173" y="4771803"/>
                </a:cubicBezTo>
                <a:cubicBezTo>
                  <a:pt x="9975968" y="4769819"/>
                  <a:pt x="9978285" y="4766739"/>
                  <a:pt x="9979126" y="4762564"/>
                </a:cubicBezTo>
                <a:cubicBezTo>
                  <a:pt x="9967461" y="4752047"/>
                  <a:pt x="9954724" y="4741078"/>
                  <a:pt x="9940914" y="4729657"/>
                </a:cubicBezTo>
                <a:cubicBezTo>
                  <a:pt x="9927104" y="4718236"/>
                  <a:pt x="9915156" y="4708509"/>
                  <a:pt x="9905072" y="4700475"/>
                </a:cubicBezTo>
                <a:cubicBezTo>
                  <a:pt x="9894986" y="4692441"/>
                  <a:pt x="9889700" y="4688246"/>
                  <a:pt x="9889210" y="4687888"/>
                </a:cubicBezTo>
                <a:lnTo>
                  <a:pt x="9838918" y="4753420"/>
                </a:lnTo>
                <a:lnTo>
                  <a:pt x="9793199" y="4753420"/>
                </a:lnTo>
                <a:lnTo>
                  <a:pt x="9793199" y="4675696"/>
                </a:lnTo>
                <a:cubicBezTo>
                  <a:pt x="9802485" y="4674474"/>
                  <a:pt x="9808867" y="4672156"/>
                  <a:pt x="9812344" y="4668743"/>
                </a:cubicBezTo>
                <a:cubicBezTo>
                  <a:pt x="9815820" y="4665330"/>
                  <a:pt x="9817821" y="4661298"/>
                  <a:pt x="9818344" y="4656646"/>
                </a:cubicBezTo>
                <a:lnTo>
                  <a:pt x="9686518" y="4645216"/>
                </a:lnTo>
                <a:lnTo>
                  <a:pt x="9686518" y="4753420"/>
                </a:lnTo>
                <a:lnTo>
                  <a:pt x="9543262" y="4753420"/>
                </a:lnTo>
                <a:lnTo>
                  <a:pt x="9543262" y="4677220"/>
                </a:lnTo>
                <a:cubicBezTo>
                  <a:pt x="9582553" y="4667711"/>
                  <a:pt x="9619415" y="4656059"/>
                  <a:pt x="9653848" y="4642263"/>
                </a:cubicBezTo>
                <a:cubicBezTo>
                  <a:pt x="9688281" y="4628468"/>
                  <a:pt x="9719999" y="4612434"/>
                  <a:pt x="9749002" y="4594162"/>
                </a:cubicBezTo>
                <a:cubicBezTo>
                  <a:pt x="9770545" y="4611307"/>
                  <a:pt x="9795659" y="4626166"/>
                  <a:pt x="9824345" y="4638739"/>
                </a:cubicBezTo>
                <a:cubicBezTo>
                  <a:pt x="9853031" y="4651312"/>
                  <a:pt x="9886337" y="4661599"/>
                  <a:pt x="9924262" y="4669600"/>
                </a:cubicBezTo>
                <a:cubicBezTo>
                  <a:pt x="9925961" y="4644137"/>
                  <a:pt x="9931708" y="4623055"/>
                  <a:pt x="9941503" y="4606354"/>
                </a:cubicBezTo>
                <a:cubicBezTo>
                  <a:pt x="9951298" y="4589654"/>
                  <a:pt x="9966379" y="4576954"/>
                  <a:pt x="9986746" y="4568254"/>
                </a:cubicBezTo>
                <a:lnTo>
                  <a:pt x="9987508" y="4559872"/>
                </a:lnTo>
                <a:cubicBezTo>
                  <a:pt x="9956266" y="4558015"/>
                  <a:pt x="9926930" y="4555253"/>
                  <a:pt x="9899498" y="4551585"/>
                </a:cubicBezTo>
                <a:cubicBezTo>
                  <a:pt x="9872066" y="4547918"/>
                  <a:pt x="9846538" y="4543061"/>
                  <a:pt x="9822916" y="4537012"/>
                </a:cubicBezTo>
                <a:cubicBezTo>
                  <a:pt x="9855048" y="4505643"/>
                  <a:pt x="9880702" y="4470083"/>
                  <a:pt x="9899878" y="4430332"/>
                </a:cubicBezTo>
                <a:lnTo>
                  <a:pt x="9948646" y="4430332"/>
                </a:lnTo>
                <a:cubicBezTo>
                  <a:pt x="9954441" y="4430348"/>
                  <a:pt x="9959235" y="4429364"/>
                  <a:pt x="9963029" y="4427379"/>
                </a:cubicBezTo>
                <a:cubicBezTo>
                  <a:pt x="9966824" y="4425395"/>
                  <a:pt x="9969141" y="4422315"/>
                  <a:pt x="9969982" y="4418140"/>
                </a:cubicBezTo>
                <a:cubicBezTo>
                  <a:pt x="9957781" y="4407077"/>
                  <a:pt x="9944422" y="4395421"/>
                  <a:pt x="9929907" y="4383173"/>
                </a:cubicBezTo>
                <a:cubicBezTo>
                  <a:pt x="9915391" y="4370924"/>
                  <a:pt x="9902823" y="4360454"/>
                  <a:pt x="9892202" y="4351762"/>
                </a:cubicBezTo>
                <a:cubicBezTo>
                  <a:pt x="9881581" y="4343069"/>
                  <a:pt x="9876012" y="4338525"/>
                  <a:pt x="9875494" y="4338130"/>
                </a:cubicBezTo>
                <a:lnTo>
                  <a:pt x="9822916" y="4408996"/>
                </a:lnTo>
                <a:lnTo>
                  <a:pt x="9708616" y="4408996"/>
                </a:lnTo>
                <a:cubicBezTo>
                  <a:pt x="9719284" y="4393756"/>
                  <a:pt x="9729191" y="4377754"/>
                  <a:pt x="9738334" y="4360990"/>
                </a:cubicBezTo>
                <a:cubicBezTo>
                  <a:pt x="9747113" y="4361308"/>
                  <a:pt x="9754130" y="4360101"/>
                  <a:pt x="9759385" y="4357371"/>
                </a:cubicBezTo>
                <a:cubicBezTo>
                  <a:pt x="9764639" y="4354640"/>
                  <a:pt x="9768037" y="4350767"/>
                  <a:pt x="9769576" y="4345750"/>
                </a:cubicBezTo>
                <a:close/>
                <a:moveTo>
                  <a:pt x="8785072" y="4298506"/>
                </a:moveTo>
                <a:cubicBezTo>
                  <a:pt x="8774969" y="4336399"/>
                  <a:pt x="8754959" y="4377961"/>
                  <a:pt x="8725044" y="4423192"/>
                </a:cubicBezTo>
                <a:cubicBezTo>
                  <a:pt x="8695128" y="4468423"/>
                  <a:pt x="8659540" y="4512468"/>
                  <a:pt x="8618279" y="4555328"/>
                </a:cubicBezTo>
                <a:cubicBezTo>
                  <a:pt x="8577018" y="4598189"/>
                  <a:pt x="8534318" y="4635009"/>
                  <a:pt x="8490179" y="4665790"/>
                </a:cubicBezTo>
                <a:lnTo>
                  <a:pt x="8494751" y="4673410"/>
                </a:lnTo>
                <a:cubicBezTo>
                  <a:pt x="8524596" y="4662282"/>
                  <a:pt x="8554631" y="4648915"/>
                  <a:pt x="8584857" y="4633310"/>
                </a:cubicBezTo>
                <a:cubicBezTo>
                  <a:pt x="8615083" y="4617705"/>
                  <a:pt x="8644738" y="4600338"/>
                  <a:pt x="8673821" y="4581208"/>
                </a:cubicBezTo>
                <a:lnTo>
                  <a:pt x="8679155" y="4600258"/>
                </a:lnTo>
                <a:lnTo>
                  <a:pt x="8790407" y="4600258"/>
                </a:lnTo>
                <a:lnTo>
                  <a:pt x="8790407" y="4709224"/>
                </a:lnTo>
                <a:lnTo>
                  <a:pt x="8550376" y="4709224"/>
                </a:lnTo>
                <a:lnTo>
                  <a:pt x="8556472" y="4730560"/>
                </a:lnTo>
                <a:lnTo>
                  <a:pt x="8790407" y="4730560"/>
                </a:lnTo>
                <a:lnTo>
                  <a:pt x="8790407" y="4974400"/>
                </a:lnTo>
                <a:lnTo>
                  <a:pt x="8511514" y="4974400"/>
                </a:lnTo>
                <a:lnTo>
                  <a:pt x="8517611" y="4995736"/>
                </a:lnTo>
                <a:lnTo>
                  <a:pt x="9188932" y="4995736"/>
                </a:lnTo>
                <a:cubicBezTo>
                  <a:pt x="9194743" y="4995752"/>
                  <a:pt x="9199696" y="4994768"/>
                  <a:pt x="9203792" y="4992783"/>
                </a:cubicBezTo>
                <a:cubicBezTo>
                  <a:pt x="9207887" y="4990799"/>
                  <a:pt x="9210554" y="4987719"/>
                  <a:pt x="9211792" y="4983544"/>
                </a:cubicBezTo>
                <a:cubicBezTo>
                  <a:pt x="9197474" y="4971178"/>
                  <a:pt x="9181830" y="4958234"/>
                  <a:pt x="9164859" y="4944710"/>
                </a:cubicBezTo>
                <a:cubicBezTo>
                  <a:pt x="9147888" y="4931187"/>
                  <a:pt x="9133203" y="4919654"/>
                  <a:pt x="9120804" y="4910110"/>
                </a:cubicBezTo>
                <a:cubicBezTo>
                  <a:pt x="9108405" y="4900566"/>
                  <a:pt x="9101905" y="4895580"/>
                  <a:pt x="9101302" y="4895152"/>
                </a:cubicBezTo>
                <a:lnTo>
                  <a:pt x="9040342" y="4974400"/>
                </a:lnTo>
                <a:lnTo>
                  <a:pt x="8905468" y="4974400"/>
                </a:lnTo>
                <a:lnTo>
                  <a:pt x="8905468" y="4730560"/>
                </a:lnTo>
                <a:lnTo>
                  <a:pt x="9152356" y="4730560"/>
                </a:lnTo>
                <a:cubicBezTo>
                  <a:pt x="9158135" y="4730576"/>
                  <a:pt x="9162961" y="4729592"/>
                  <a:pt x="9166834" y="4727608"/>
                </a:cubicBezTo>
                <a:cubicBezTo>
                  <a:pt x="9170708" y="4725623"/>
                  <a:pt x="9173248" y="4722543"/>
                  <a:pt x="9174454" y="4718368"/>
                </a:cubicBezTo>
                <a:cubicBezTo>
                  <a:pt x="9161458" y="4707046"/>
                  <a:pt x="9147234" y="4695146"/>
                  <a:pt x="9131782" y="4682667"/>
                </a:cubicBezTo>
                <a:cubicBezTo>
                  <a:pt x="9116331" y="4670188"/>
                  <a:pt x="9102953" y="4659530"/>
                  <a:pt x="9091650" y="4650691"/>
                </a:cubicBezTo>
                <a:cubicBezTo>
                  <a:pt x="9080348" y="4641853"/>
                  <a:pt x="9074421" y="4637234"/>
                  <a:pt x="9073870" y="4636834"/>
                </a:cubicBezTo>
                <a:lnTo>
                  <a:pt x="9019006" y="4709224"/>
                </a:lnTo>
                <a:lnTo>
                  <a:pt x="8905468" y="4709224"/>
                </a:lnTo>
                <a:lnTo>
                  <a:pt x="8905468" y="4600258"/>
                </a:lnTo>
                <a:lnTo>
                  <a:pt x="9017482" y="4600258"/>
                </a:lnTo>
                <a:cubicBezTo>
                  <a:pt x="9022896" y="4600274"/>
                  <a:pt x="9027500" y="4599290"/>
                  <a:pt x="9031294" y="4597305"/>
                </a:cubicBezTo>
                <a:cubicBezTo>
                  <a:pt x="9035088" y="4595321"/>
                  <a:pt x="9037596" y="4592241"/>
                  <a:pt x="9038818" y="4588066"/>
                </a:cubicBezTo>
                <a:cubicBezTo>
                  <a:pt x="9026645" y="4577558"/>
                  <a:pt x="9013484" y="4566655"/>
                  <a:pt x="8999336" y="4555357"/>
                </a:cubicBezTo>
                <a:cubicBezTo>
                  <a:pt x="8985187" y="4544058"/>
                  <a:pt x="8972986" y="4534453"/>
                  <a:pt x="8962732" y="4526542"/>
                </a:cubicBezTo>
                <a:cubicBezTo>
                  <a:pt x="8952477" y="4518630"/>
                  <a:pt x="8947106" y="4514500"/>
                  <a:pt x="8946616" y="4514152"/>
                </a:cubicBezTo>
                <a:lnTo>
                  <a:pt x="8895563" y="4578922"/>
                </a:lnTo>
                <a:lnTo>
                  <a:pt x="8677630" y="4578922"/>
                </a:lnTo>
                <a:cubicBezTo>
                  <a:pt x="8723827" y="4548553"/>
                  <a:pt x="8765927" y="4515565"/>
                  <a:pt x="8803932" y="4479958"/>
                </a:cubicBezTo>
                <a:cubicBezTo>
                  <a:pt x="8841937" y="4444350"/>
                  <a:pt x="8872988" y="4407742"/>
                  <a:pt x="8897087" y="4370134"/>
                </a:cubicBezTo>
                <a:cubicBezTo>
                  <a:pt x="8918994" y="4434841"/>
                  <a:pt x="8951950" y="4489260"/>
                  <a:pt x="8995956" y="4533393"/>
                </a:cubicBezTo>
                <a:cubicBezTo>
                  <a:pt x="9039962" y="4577525"/>
                  <a:pt x="9089301" y="4614038"/>
                  <a:pt x="9143974" y="4642930"/>
                </a:cubicBezTo>
                <a:cubicBezTo>
                  <a:pt x="9147927" y="4619467"/>
                  <a:pt x="9157548" y="4596861"/>
                  <a:pt x="9172835" y="4575112"/>
                </a:cubicBezTo>
                <a:cubicBezTo>
                  <a:pt x="9188123" y="4553363"/>
                  <a:pt x="9208220" y="4538377"/>
                  <a:pt x="9233128" y="4530154"/>
                </a:cubicBezTo>
                <a:lnTo>
                  <a:pt x="9233890" y="4517962"/>
                </a:lnTo>
                <a:cubicBezTo>
                  <a:pt x="9197347" y="4510563"/>
                  <a:pt x="9158504" y="4500554"/>
                  <a:pt x="9117361" y="4487934"/>
                </a:cubicBezTo>
                <a:cubicBezTo>
                  <a:pt x="9076218" y="4475314"/>
                  <a:pt x="9037149" y="4458757"/>
                  <a:pt x="9000154" y="4438263"/>
                </a:cubicBezTo>
                <a:cubicBezTo>
                  <a:pt x="8963159" y="4417769"/>
                  <a:pt x="8932614" y="4392011"/>
                  <a:pt x="8908517" y="4360990"/>
                </a:cubicBezTo>
                <a:cubicBezTo>
                  <a:pt x="8922407" y="4359577"/>
                  <a:pt x="8932536" y="4357450"/>
                  <a:pt x="8938901" y="4354608"/>
                </a:cubicBezTo>
                <a:cubicBezTo>
                  <a:pt x="8945267" y="4351767"/>
                  <a:pt x="8949109" y="4347544"/>
                  <a:pt x="8950426" y="4341940"/>
                </a:cubicBezTo>
                <a:close/>
                <a:moveTo>
                  <a:pt x="9268562" y="3572320"/>
                </a:moveTo>
                <a:lnTo>
                  <a:pt x="9350858" y="3830638"/>
                </a:lnTo>
                <a:lnTo>
                  <a:pt x="9188552" y="3830638"/>
                </a:lnTo>
                <a:close/>
                <a:moveTo>
                  <a:pt x="10937722" y="3497644"/>
                </a:moveTo>
                <a:lnTo>
                  <a:pt x="10980394" y="3497644"/>
                </a:lnTo>
                <a:cubicBezTo>
                  <a:pt x="11018955" y="3497787"/>
                  <a:pt x="11048133" y="3507788"/>
                  <a:pt x="11067929" y="3527648"/>
                </a:cubicBezTo>
                <a:cubicBezTo>
                  <a:pt x="11087725" y="3547508"/>
                  <a:pt x="11097663" y="3576368"/>
                  <a:pt x="11097742" y="3614230"/>
                </a:cubicBezTo>
                <a:cubicBezTo>
                  <a:pt x="11098155" y="3649838"/>
                  <a:pt x="11089138" y="3679588"/>
                  <a:pt x="11070692" y="3703479"/>
                </a:cubicBezTo>
                <a:cubicBezTo>
                  <a:pt x="11052244" y="3727371"/>
                  <a:pt x="11021892" y="3739786"/>
                  <a:pt x="10979632" y="3740722"/>
                </a:cubicBezTo>
                <a:lnTo>
                  <a:pt x="10935436" y="3740722"/>
                </a:lnTo>
                <a:cubicBezTo>
                  <a:pt x="10935389" y="3697066"/>
                  <a:pt x="10935484" y="3655219"/>
                  <a:pt x="10935722" y="3615183"/>
                </a:cubicBezTo>
                <a:cubicBezTo>
                  <a:pt x="10935960" y="3575146"/>
                  <a:pt x="10936627" y="3535966"/>
                  <a:pt x="10937722" y="3497644"/>
                </a:cubicBezTo>
                <a:close/>
                <a:moveTo>
                  <a:pt x="10400512" y="3482404"/>
                </a:moveTo>
                <a:cubicBezTo>
                  <a:pt x="10431434" y="3482865"/>
                  <a:pt x="10456797" y="3494728"/>
                  <a:pt x="10476600" y="3517992"/>
                </a:cubicBezTo>
                <a:cubicBezTo>
                  <a:pt x="10496402" y="3541257"/>
                  <a:pt x="10511040" y="3573157"/>
                  <a:pt x="10520513" y="3613694"/>
                </a:cubicBezTo>
                <a:cubicBezTo>
                  <a:pt x="10529986" y="3654230"/>
                  <a:pt x="10534690" y="3700637"/>
                  <a:pt x="10534624" y="3752914"/>
                </a:cubicBezTo>
                <a:cubicBezTo>
                  <a:pt x="10534690" y="3805680"/>
                  <a:pt x="10529986" y="3852379"/>
                  <a:pt x="10520513" y="3893009"/>
                </a:cubicBezTo>
                <a:cubicBezTo>
                  <a:pt x="10511040" y="3933640"/>
                  <a:pt x="10496402" y="3965550"/>
                  <a:pt x="10476600" y="3988739"/>
                </a:cubicBezTo>
                <a:cubicBezTo>
                  <a:pt x="10456797" y="4011928"/>
                  <a:pt x="10431434" y="4023744"/>
                  <a:pt x="10400512" y="4024186"/>
                </a:cubicBezTo>
                <a:cubicBezTo>
                  <a:pt x="10369581" y="4023744"/>
                  <a:pt x="10344153" y="4011928"/>
                  <a:pt x="10324228" y="3988739"/>
                </a:cubicBezTo>
                <a:cubicBezTo>
                  <a:pt x="10304303" y="3965550"/>
                  <a:pt x="10289543" y="3933640"/>
                  <a:pt x="10279947" y="3893009"/>
                </a:cubicBezTo>
                <a:cubicBezTo>
                  <a:pt x="10270352" y="3852379"/>
                  <a:pt x="10265582" y="3805680"/>
                  <a:pt x="10265638" y="3752914"/>
                </a:cubicBezTo>
                <a:cubicBezTo>
                  <a:pt x="10265582" y="3700637"/>
                  <a:pt x="10270352" y="3654230"/>
                  <a:pt x="10279947" y="3613694"/>
                </a:cubicBezTo>
                <a:cubicBezTo>
                  <a:pt x="10289543" y="3573157"/>
                  <a:pt x="10304303" y="3541257"/>
                  <a:pt x="10324228" y="3517992"/>
                </a:cubicBezTo>
                <a:cubicBezTo>
                  <a:pt x="10344153" y="3494728"/>
                  <a:pt x="10369581" y="3482865"/>
                  <a:pt x="10400512" y="3482404"/>
                </a:cubicBezTo>
                <a:close/>
                <a:moveTo>
                  <a:pt x="10738078" y="3468688"/>
                </a:moveTo>
                <a:lnTo>
                  <a:pt x="10738078" y="3494596"/>
                </a:lnTo>
                <a:lnTo>
                  <a:pt x="10806658" y="3500692"/>
                </a:lnTo>
                <a:cubicBezTo>
                  <a:pt x="10807389" y="3539919"/>
                  <a:pt x="10807833" y="3579194"/>
                  <a:pt x="10807992" y="3618516"/>
                </a:cubicBezTo>
                <a:cubicBezTo>
                  <a:pt x="10808151" y="3657839"/>
                  <a:pt x="10808214" y="3697304"/>
                  <a:pt x="10808182" y="3736912"/>
                </a:cubicBezTo>
                <a:lnTo>
                  <a:pt x="10808182" y="3770440"/>
                </a:lnTo>
                <a:cubicBezTo>
                  <a:pt x="10808214" y="3810080"/>
                  <a:pt x="10808151" y="3849482"/>
                  <a:pt x="10807992" y="3888645"/>
                </a:cubicBezTo>
                <a:cubicBezTo>
                  <a:pt x="10807833" y="3927809"/>
                  <a:pt x="10807389" y="3966639"/>
                  <a:pt x="10806658" y="4005136"/>
                </a:cubicBezTo>
                <a:lnTo>
                  <a:pt x="10738078" y="4011994"/>
                </a:lnTo>
                <a:lnTo>
                  <a:pt x="10738078" y="4037902"/>
                </a:lnTo>
                <a:lnTo>
                  <a:pt x="11007826" y="4037902"/>
                </a:lnTo>
                <a:lnTo>
                  <a:pt x="11007826" y="4011994"/>
                </a:lnTo>
                <a:lnTo>
                  <a:pt x="10937722" y="4005136"/>
                </a:lnTo>
                <a:cubicBezTo>
                  <a:pt x="10936627" y="3966290"/>
                  <a:pt x="10935960" y="3927206"/>
                  <a:pt x="10935722" y="3887883"/>
                </a:cubicBezTo>
                <a:cubicBezTo>
                  <a:pt x="10935484" y="3848561"/>
                  <a:pt x="10935389" y="3808905"/>
                  <a:pt x="10935436" y="3768916"/>
                </a:cubicBezTo>
                <a:lnTo>
                  <a:pt x="10972012" y="3768916"/>
                </a:lnTo>
                <a:cubicBezTo>
                  <a:pt x="11000667" y="3768884"/>
                  <a:pt x="11021273" y="3776568"/>
                  <a:pt x="11033830" y="3791967"/>
                </a:cubicBezTo>
                <a:cubicBezTo>
                  <a:pt x="11046387" y="3807365"/>
                  <a:pt x="11054991" y="3830670"/>
                  <a:pt x="11059642" y="3861880"/>
                </a:cubicBezTo>
                <a:lnTo>
                  <a:pt x="11081740" y="3967036"/>
                </a:lnTo>
                <a:cubicBezTo>
                  <a:pt x="11085550" y="3997469"/>
                  <a:pt x="11097171" y="4018900"/>
                  <a:pt x="11116602" y="4031330"/>
                </a:cubicBezTo>
                <a:cubicBezTo>
                  <a:pt x="11136033" y="4043760"/>
                  <a:pt x="11163274" y="4049761"/>
                  <a:pt x="11198326" y="4049332"/>
                </a:cubicBezTo>
                <a:cubicBezTo>
                  <a:pt x="11216821" y="4049332"/>
                  <a:pt x="11232791" y="4048380"/>
                  <a:pt x="11246237" y="4046475"/>
                </a:cubicBezTo>
                <a:cubicBezTo>
                  <a:pt x="11259684" y="4044570"/>
                  <a:pt x="11273939" y="4041712"/>
                  <a:pt x="11289004" y="4037902"/>
                </a:cubicBezTo>
                <a:lnTo>
                  <a:pt x="11289004" y="4011994"/>
                </a:lnTo>
                <a:lnTo>
                  <a:pt x="11221186" y="4007422"/>
                </a:lnTo>
                <a:lnTo>
                  <a:pt x="11197564" y="3882454"/>
                </a:lnTo>
                <a:cubicBezTo>
                  <a:pt x="11192294" y="3844799"/>
                  <a:pt x="11179784" y="3815144"/>
                  <a:pt x="11160036" y="3793491"/>
                </a:cubicBezTo>
                <a:cubicBezTo>
                  <a:pt x="11140288" y="3771837"/>
                  <a:pt x="11106061" y="3757804"/>
                  <a:pt x="11057356" y="3751390"/>
                </a:cubicBezTo>
                <a:cubicBezTo>
                  <a:pt x="11116792" y="3741484"/>
                  <a:pt x="11158893" y="3723768"/>
                  <a:pt x="11183658" y="3698241"/>
                </a:cubicBezTo>
                <a:cubicBezTo>
                  <a:pt x="11208423" y="3672714"/>
                  <a:pt x="11220424" y="3643948"/>
                  <a:pt x="11219662" y="3611944"/>
                </a:cubicBezTo>
                <a:cubicBezTo>
                  <a:pt x="11219393" y="3566304"/>
                  <a:pt x="11201644" y="3531093"/>
                  <a:pt x="11166418" y="3506312"/>
                </a:cubicBezTo>
                <a:cubicBezTo>
                  <a:pt x="11131191" y="3481531"/>
                  <a:pt x="11080105" y="3468990"/>
                  <a:pt x="11013160" y="3468688"/>
                </a:cubicBezTo>
                <a:close/>
                <a:moveTo>
                  <a:pt x="9633178" y="3468688"/>
                </a:moveTo>
                <a:lnTo>
                  <a:pt x="9633178" y="3494596"/>
                </a:lnTo>
                <a:lnTo>
                  <a:pt x="9701758" y="3500692"/>
                </a:lnTo>
                <a:cubicBezTo>
                  <a:pt x="9702489" y="3539919"/>
                  <a:pt x="9702933" y="3579194"/>
                  <a:pt x="9703092" y="3618516"/>
                </a:cubicBezTo>
                <a:cubicBezTo>
                  <a:pt x="9703251" y="3657839"/>
                  <a:pt x="9703314" y="3697304"/>
                  <a:pt x="9703282" y="3736912"/>
                </a:cubicBezTo>
                <a:lnTo>
                  <a:pt x="9703282" y="3791014"/>
                </a:lnTo>
                <a:cubicBezTo>
                  <a:pt x="9703314" y="3821843"/>
                  <a:pt x="9703251" y="3855625"/>
                  <a:pt x="9703092" y="3892360"/>
                </a:cubicBezTo>
                <a:cubicBezTo>
                  <a:pt x="9702933" y="3929095"/>
                  <a:pt x="9702489" y="3966687"/>
                  <a:pt x="9701758" y="4005136"/>
                </a:cubicBezTo>
                <a:lnTo>
                  <a:pt x="9633940" y="4011994"/>
                </a:lnTo>
                <a:lnTo>
                  <a:pt x="9633178" y="4037902"/>
                </a:lnTo>
                <a:lnTo>
                  <a:pt x="10073614" y="4037902"/>
                </a:lnTo>
                <a:lnTo>
                  <a:pt x="10072090" y="3867214"/>
                </a:lnTo>
                <a:lnTo>
                  <a:pt x="10030180" y="3867214"/>
                </a:lnTo>
                <a:lnTo>
                  <a:pt x="9992842" y="4008184"/>
                </a:lnTo>
                <a:lnTo>
                  <a:pt x="9834346" y="4008184"/>
                </a:lnTo>
                <a:cubicBezTo>
                  <a:pt x="9833616" y="3968481"/>
                  <a:pt x="9833172" y="3929016"/>
                  <a:pt x="9833013" y="3889788"/>
                </a:cubicBezTo>
                <a:cubicBezTo>
                  <a:pt x="9832854" y="3850561"/>
                  <a:pt x="9832791" y="3812049"/>
                  <a:pt x="9832822" y="3774250"/>
                </a:cubicBezTo>
                <a:lnTo>
                  <a:pt x="9832822" y="3724720"/>
                </a:lnTo>
                <a:cubicBezTo>
                  <a:pt x="9832791" y="3690224"/>
                  <a:pt x="9832854" y="3654061"/>
                  <a:pt x="9833013" y="3616230"/>
                </a:cubicBezTo>
                <a:cubicBezTo>
                  <a:pt x="9833172" y="3578400"/>
                  <a:pt x="9833616" y="3540141"/>
                  <a:pt x="9834346" y="3501454"/>
                </a:cubicBezTo>
                <a:lnTo>
                  <a:pt x="9909022" y="3494596"/>
                </a:lnTo>
                <a:lnTo>
                  <a:pt x="9909022" y="3468688"/>
                </a:lnTo>
                <a:close/>
                <a:moveTo>
                  <a:pt x="8498561" y="3468688"/>
                </a:moveTo>
                <a:lnTo>
                  <a:pt x="8495512" y="3633280"/>
                </a:lnTo>
                <a:lnTo>
                  <a:pt x="8540471" y="3633280"/>
                </a:lnTo>
                <a:lnTo>
                  <a:pt x="8578570" y="3498406"/>
                </a:lnTo>
                <a:lnTo>
                  <a:pt x="8683727" y="3498406"/>
                </a:lnTo>
                <a:cubicBezTo>
                  <a:pt x="8684457" y="3538014"/>
                  <a:pt x="8684901" y="3577670"/>
                  <a:pt x="8685060" y="3617373"/>
                </a:cubicBezTo>
                <a:cubicBezTo>
                  <a:pt x="8685219" y="3657077"/>
                  <a:pt x="8685282" y="3696923"/>
                  <a:pt x="8685251" y="3736912"/>
                </a:cubicBezTo>
                <a:lnTo>
                  <a:pt x="8685251" y="3770440"/>
                </a:lnTo>
                <a:cubicBezTo>
                  <a:pt x="8685282" y="3810096"/>
                  <a:pt x="8685219" y="3849466"/>
                  <a:pt x="8685060" y="3888550"/>
                </a:cubicBezTo>
                <a:cubicBezTo>
                  <a:pt x="8684901" y="3927634"/>
                  <a:pt x="8684457" y="3966242"/>
                  <a:pt x="8683727" y="4004374"/>
                </a:cubicBezTo>
                <a:lnTo>
                  <a:pt x="8606764" y="4011994"/>
                </a:lnTo>
                <a:lnTo>
                  <a:pt x="8606764" y="4037902"/>
                </a:lnTo>
                <a:lnTo>
                  <a:pt x="8894038" y="4037902"/>
                </a:lnTo>
                <a:lnTo>
                  <a:pt x="8894038" y="4011994"/>
                </a:lnTo>
                <a:lnTo>
                  <a:pt x="8816314" y="4004374"/>
                </a:lnTo>
                <a:cubicBezTo>
                  <a:pt x="8815584" y="3965449"/>
                  <a:pt x="8815140" y="3926333"/>
                  <a:pt x="8814981" y="3887026"/>
                </a:cubicBezTo>
                <a:cubicBezTo>
                  <a:pt x="8814822" y="3847720"/>
                  <a:pt x="8814759" y="3808604"/>
                  <a:pt x="8814791" y="3769678"/>
                </a:cubicBezTo>
                <a:lnTo>
                  <a:pt x="8814791" y="3736912"/>
                </a:lnTo>
                <a:cubicBezTo>
                  <a:pt x="8814759" y="3696542"/>
                  <a:pt x="8814822" y="3656505"/>
                  <a:pt x="8814981" y="3616802"/>
                </a:cubicBezTo>
                <a:cubicBezTo>
                  <a:pt x="8815140" y="3577099"/>
                  <a:pt x="8815584" y="3537633"/>
                  <a:pt x="8816314" y="3498406"/>
                </a:cubicBezTo>
                <a:lnTo>
                  <a:pt x="8921471" y="3498406"/>
                </a:lnTo>
                <a:lnTo>
                  <a:pt x="8960333" y="3633280"/>
                </a:lnTo>
                <a:lnTo>
                  <a:pt x="9004528" y="3633280"/>
                </a:lnTo>
                <a:lnTo>
                  <a:pt x="9001480" y="3468688"/>
                </a:lnTo>
                <a:close/>
                <a:moveTo>
                  <a:pt x="7994879" y="3468688"/>
                </a:moveTo>
                <a:lnTo>
                  <a:pt x="7994879" y="3494596"/>
                </a:lnTo>
                <a:lnTo>
                  <a:pt x="8063459" y="3500692"/>
                </a:lnTo>
                <a:cubicBezTo>
                  <a:pt x="8064189" y="3539919"/>
                  <a:pt x="8064634" y="3579194"/>
                  <a:pt x="8064792" y="3618516"/>
                </a:cubicBezTo>
                <a:cubicBezTo>
                  <a:pt x="8064951" y="3657839"/>
                  <a:pt x="8065014" y="3697304"/>
                  <a:pt x="8064983" y="3736912"/>
                </a:cubicBezTo>
                <a:lnTo>
                  <a:pt x="8064983" y="3770440"/>
                </a:lnTo>
                <a:cubicBezTo>
                  <a:pt x="8065014" y="3810080"/>
                  <a:pt x="8064951" y="3849482"/>
                  <a:pt x="8064792" y="3888645"/>
                </a:cubicBezTo>
                <a:cubicBezTo>
                  <a:pt x="8064634" y="3927809"/>
                  <a:pt x="8064189" y="3966639"/>
                  <a:pt x="8063459" y="4005136"/>
                </a:cubicBezTo>
                <a:lnTo>
                  <a:pt x="7994879" y="4011994"/>
                </a:lnTo>
                <a:lnTo>
                  <a:pt x="7994879" y="4037902"/>
                </a:lnTo>
                <a:lnTo>
                  <a:pt x="8446744" y="4037902"/>
                </a:lnTo>
                <a:lnTo>
                  <a:pt x="8445220" y="3880168"/>
                </a:lnTo>
                <a:lnTo>
                  <a:pt x="8402549" y="3880168"/>
                </a:lnTo>
                <a:lnTo>
                  <a:pt x="8367497" y="4008184"/>
                </a:lnTo>
                <a:lnTo>
                  <a:pt x="8196047" y="4008184"/>
                </a:lnTo>
                <a:cubicBezTo>
                  <a:pt x="8195316" y="3968608"/>
                  <a:pt x="8194872" y="3928508"/>
                  <a:pt x="8194713" y="3887883"/>
                </a:cubicBezTo>
                <a:cubicBezTo>
                  <a:pt x="8194554" y="3847259"/>
                  <a:pt x="8194491" y="3805826"/>
                  <a:pt x="8194523" y="3763582"/>
                </a:cubicBezTo>
                <a:lnTo>
                  <a:pt x="8194523" y="3761296"/>
                </a:lnTo>
                <a:lnTo>
                  <a:pt x="8298917" y="3761296"/>
                </a:lnTo>
                <a:lnTo>
                  <a:pt x="8309585" y="3837496"/>
                </a:lnTo>
                <a:lnTo>
                  <a:pt x="8347685" y="3837496"/>
                </a:lnTo>
                <a:lnTo>
                  <a:pt x="8347685" y="3653092"/>
                </a:lnTo>
                <a:lnTo>
                  <a:pt x="8309585" y="3653092"/>
                </a:lnTo>
                <a:lnTo>
                  <a:pt x="8298155" y="3733864"/>
                </a:lnTo>
                <a:lnTo>
                  <a:pt x="8194523" y="3733864"/>
                </a:lnTo>
                <a:cubicBezTo>
                  <a:pt x="8194491" y="3693478"/>
                  <a:pt x="8194554" y="3653664"/>
                  <a:pt x="8194713" y="3614421"/>
                </a:cubicBezTo>
                <a:cubicBezTo>
                  <a:pt x="8194872" y="3575178"/>
                  <a:pt x="8195316" y="3536506"/>
                  <a:pt x="8196047" y="3498406"/>
                </a:cubicBezTo>
                <a:lnTo>
                  <a:pt x="8352257" y="3498406"/>
                </a:lnTo>
                <a:lnTo>
                  <a:pt x="8385785" y="3620326"/>
                </a:lnTo>
                <a:lnTo>
                  <a:pt x="8429980" y="3620326"/>
                </a:lnTo>
                <a:lnTo>
                  <a:pt x="8430742" y="3468688"/>
                </a:lnTo>
                <a:close/>
                <a:moveTo>
                  <a:pt x="7222592" y="3468688"/>
                </a:moveTo>
                <a:lnTo>
                  <a:pt x="7222592" y="3494596"/>
                </a:lnTo>
                <a:lnTo>
                  <a:pt x="7296506" y="3502216"/>
                </a:lnTo>
                <a:lnTo>
                  <a:pt x="7293458" y="4001326"/>
                </a:lnTo>
                <a:lnTo>
                  <a:pt x="7210400" y="4011994"/>
                </a:lnTo>
                <a:lnTo>
                  <a:pt x="7210400" y="4037902"/>
                </a:lnTo>
                <a:lnTo>
                  <a:pt x="7416902" y="4037902"/>
                </a:lnTo>
                <a:lnTo>
                  <a:pt x="7416902" y="4011994"/>
                </a:lnTo>
                <a:lnTo>
                  <a:pt x="7330796" y="4000564"/>
                </a:lnTo>
                <a:lnTo>
                  <a:pt x="7330796" y="3774250"/>
                </a:lnTo>
                <a:lnTo>
                  <a:pt x="7327748" y="3545650"/>
                </a:lnTo>
                <a:lnTo>
                  <a:pt x="7515200" y="4037902"/>
                </a:lnTo>
                <a:lnTo>
                  <a:pt x="7554824" y="4037902"/>
                </a:lnTo>
                <a:lnTo>
                  <a:pt x="7736942" y="3545650"/>
                </a:lnTo>
                <a:lnTo>
                  <a:pt x="7734656" y="3788728"/>
                </a:lnTo>
                <a:cubicBezTo>
                  <a:pt x="7734037" y="3819891"/>
                  <a:pt x="7733751" y="3853959"/>
                  <a:pt x="7733799" y="3890931"/>
                </a:cubicBezTo>
                <a:cubicBezTo>
                  <a:pt x="7733846" y="3927904"/>
                  <a:pt x="7733370" y="3965972"/>
                  <a:pt x="7732370" y="4005136"/>
                </a:cubicBezTo>
                <a:lnTo>
                  <a:pt x="7665314" y="4011994"/>
                </a:lnTo>
                <a:lnTo>
                  <a:pt x="7665314" y="4037902"/>
                </a:lnTo>
                <a:lnTo>
                  <a:pt x="7731608" y="4037902"/>
                </a:lnTo>
                <a:lnTo>
                  <a:pt x="7933538" y="4037902"/>
                </a:lnTo>
                <a:lnTo>
                  <a:pt x="7933538" y="4011994"/>
                </a:lnTo>
                <a:lnTo>
                  <a:pt x="7864958" y="4005136"/>
                </a:lnTo>
                <a:cubicBezTo>
                  <a:pt x="7863862" y="3966639"/>
                  <a:pt x="7863196" y="3927809"/>
                  <a:pt x="7862957" y="3888645"/>
                </a:cubicBezTo>
                <a:cubicBezTo>
                  <a:pt x="7862719" y="3849482"/>
                  <a:pt x="7862624" y="3810080"/>
                  <a:pt x="7862672" y="3770440"/>
                </a:cubicBezTo>
                <a:lnTo>
                  <a:pt x="7862672" y="3736912"/>
                </a:lnTo>
                <a:cubicBezTo>
                  <a:pt x="7862624" y="3697304"/>
                  <a:pt x="7862719" y="3657839"/>
                  <a:pt x="7862957" y="3618516"/>
                </a:cubicBezTo>
                <a:cubicBezTo>
                  <a:pt x="7863196" y="3579194"/>
                  <a:pt x="7863862" y="3539919"/>
                  <a:pt x="7864958" y="3500692"/>
                </a:cubicBezTo>
                <a:lnTo>
                  <a:pt x="7931252" y="3494596"/>
                </a:lnTo>
                <a:lnTo>
                  <a:pt x="7931252" y="3468688"/>
                </a:lnTo>
                <a:lnTo>
                  <a:pt x="7732370" y="3468688"/>
                </a:lnTo>
                <a:lnTo>
                  <a:pt x="7581494" y="3872548"/>
                </a:lnTo>
                <a:lnTo>
                  <a:pt x="7430618" y="3468688"/>
                </a:lnTo>
                <a:close/>
                <a:moveTo>
                  <a:pt x="9274658" y="3466402"/>
                </a:moveTo>
                <a:lnTo>
                  <a:pt x="9095588" y="4002088"/>
                </a:lnTo>
                <a:lnTo>
                  <a:pt x="9031579" y="4011994"/>
                </a:lnTo>
                <a:lnTo>
                  <a:pt x="9031579" y="4037902"/>
                </a:lnTo>
                <a:lnTo>
                  <a:pt x="9205316" y="4037902"/>
                </a:lnTo>
                <a:lnTo>
                  <a:pt x="9205316" y="4011994"/>
                </a:lnTo>
                <a:lnTo>
                  <a:pt x="9135212" y="4002088"/>
                </a:lnTo>
                <a:lnTo>
                  <a:pt x="9180170" y="3857308"/>
                </a:lnTo>
                <a:lnTo>
                  <a:pt x="9360002" y="3857308"/>
                </a:lnTo>
                <a:lnTo>
                  <a:pt x="9405722" y="4002850"/>
                </a:lnTo>
                <a:lnTo>
                  <a:pt x="9331808" y="4011232"/>
                </a:lnTo>
                <a:lnTo>
                  <a:pt x="9331808" y="4037902"/>
                </a:lnTo>
                <a:lnTo>
                  <a:pt x="9591650" y="4037902"/>
                </a:lnTo>
                <a:lnTo>
                  <a:pt x="9591650" y="4011232"/>
                </a:lnTo>
                <a:lnTo>
                  <a:pt x="9538310" y="4005898"/>
                </a:lnTo>
                <a:lnTo>
                  <a:pt x="9353906" y="3466402"/>
                </a:lnTo>
                <a:close/>
                <a:moveTo>
                  <a:pt x="5421704" y="3458942"/>
                </a:moveTo>
                <a:cubicBezTo>
                  <a:pt x="5545134" y="3458942"/>
                  <a:pt x="5653738" y="3508635"/>
                  <a:pt x="5747514" y="3608021"/>
                </a:cubicBezTo>
                <a:cubicBezTo>
                  <a:pt x="5841291" y="3707407"/>
                  <a:pt x="5888177" y="3834846"/>
                  <a:pt x="5888177" y="3990337"/>
                </a:cubicBezTo>
                <a:cubicBezTo>
                  <a:pt x="5888177" y="4144225"/>
                  <a:pt x="5841691" y="4271264"/>
                  <a:pt x="5748716" y="4371451"/>
                </a:cubicBezTo>
                <a:cubicBezTo>
                  <a:pt x="5655742" y="4471639"/>
                  <a:pt x="5550746" y="4521733"/>
                  <a:pt x="5433726" y="4521733"/>
                </a:cubicBezTo>
                <a:cubicBezTo>
                  <a:pt x="5311898" y="4521733"/>
                  <a:pt x="5203696" y="4472440"/>
                  <a:pt x="5109118" y="4373855"/>
                </a:cubicBezTo>
                <a:cubicBezTo>
                  <a:pt x="5014541" y="4275271"/>
                  <a:pt x="4967252" y="4148233"/>
                  <a:pt x="4967252" y="3992742"/>
                </a:cubicBezTo>
                <a:cubicBezTo>
                  <a:pt x="4967252" y="3829235"/>
                  <a:pt x="5012537" y="3699392"/>
                  <a:pt x="5103107" y="3603212"/>
                </a:cubicBezTo>
                <a:cubicBezTo>
                  <a:pt x="5193677" y="3507032"/>
                  <a:pt x="5299876" y="3458942"/>
                  <a:pt x="5421704" y="3458942"/>
                </a:cubicBezTo>
                <a:close/>
                <a:moveTo>
                  <a:pt x="10400512" y="3453448"/>
                </a:moveTo>
                <a:cubicBezTo>
                  <a:pt x="10352074" y="3453505"/>
                  <a:pt x="10307473" y="3464822"/>
                  <a:pt x="10266711" y="3487399"/>
                </a:cubicBezTo>
                <a:cubicBezTo>
                  <a:pt x="10225949" y="3509977"/>
                  <a:pt x="10193145" y="3543477"/>
                  <a:pt x="10168300" y="3587899"/>
                </a:cubicBezTo>
                <a:cubicBezTo>
                  <a:pt x="10143455" y="3632321"/>
                  <a:pt x="10130689" y="3687326"/>
                  <a:pt x="10130002" y="3752914"/>
                </a:cubicBezTo>
                <a:cubicBezTo>
                  <a:pt x="10130689" y="3819232"/>
                  <a:pt x="10143455" y="3874641"/>
                  <a:pt x="10168300" y="3919143"/>
                </a:cubicBezTo>
                <a:cubicBezTo>
                  <a:pt x="10193145" y="3963645"/>
                  <a:pt x="10225949" y="3997097"/>
                  <a:pt x="10266711" y="4019501"/>
                </a:cubicBezTo>
                <a:cubicBezTo>
                  <a:pt x="10307473" y="4041905"/>
                  <a:pt x="10352074" y="4053119"/>
                  <a:pt x="10400512" y="4053142"/>
                </a:cubicBezTo>
                <a:cubicBezTo>
                  <a:pt x="10449182" y="4053105"/>
                  <a:pt x="10493829" y="4041834"/>
                  <a:pt x="10534455" y="4019332"/>
                </a:cubicBezTo>
                <a:cubicBezTo>
                  <a:pt x="10575081" y="3996829"/>
                  <a:pt x="10607706" y="3963320"/>
                  <a:pt x="10632330" y="3918804"/>
                </a:cubicBezTo>
                <a:cubicBezTo>
                  <a:pt x="10656954" y="3874289"/>
                  <a:pt x="10669597" y="3818992"/>
                  <a:pt x="10670260" y="3752914"/>
                </a:cubicBezTo>
                <a:cubicBezTo>
                  <a:pt x="10669583" y="3687086"/>
                  <a:pt x="10656883" y="3631968"/>
                  <a:pt x="10632160" y="3587560"/>
                </a:cubicBezTo>
                <a:cubicBezTo>
                  <a:pt x="10607438" y="3543152"/>
                  <a:pt x="10574756" y="3509709"/>
                  <a:pt x="10534116" y="3487230"/>
                </a:cubicBezTo>
                <a:cubicBezTo>
                  <a:pt x="10493476" y="3464751"/>
                  <a:pt x="10448942" y="3453490"/>
                  <a:pt x="10400512" y="3453448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5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421704" y="2073947"/>
                </a:moveTo>
                <a:cubicBezTo>
                  <a:pt x="5538723" y="2073947"/>
                  <a:pt x="5634903" y="2112019"/>
                  <a:pt x="5710244" y="2188161"/>
                </a:cubicBezTo>
                <a:cubicBezTo>
                  <a:pt x="5785586" y="2264304"/>
                  <a:pt x="5823256" y="2363289"/>
                  <a:pt x="5823256" y="2485118"/>
                </a:cubicBezTo>
                <a:cubicBezTo>
                  <a:pt x="5823256" y="2602137"/>
                  <a:pt x="5787188" y="2697515"/>
                  <a:pt x="5715053" y="2771253"/>
                </a:cubicBezTo>
                <a:cubicBezTo>
                  <a:pt x="5642918" y="2844992"/>
                  <a:pt x="5550746" y="2881861"/>
                  <a:pt x="5438535" y="2881861"/>
                </a:cubicBezTo>
                <a:cubicBezTo>
                  <a:pt x="5311898" y="2881861"/>
                  <a:pt x="5210509" y="2844591"/>
                  <a:pt x="5134366" y="2770051"/>
                </a:cubicBezTo>
                <a:cubicBezTo>
                  <a:pt x="5058223" y="2695512"/>
                  <a:pt x="5020152" y="2597327"/>
                  <a:pt x="5020152" y="2475500"/>
                </a:cubicBezTo>
                <a:cubicBezTo>
                  <a:pt x="5020152" y="2356877"/>
                  <a:pt x="5057421" y="2260296"/>
                  <a:pt x="5131961" y="2185757"/>
                </a:cubicBezTo>
                <a:cubicBezTo>
                  <a:pt x="5206501" y="2111217"/>
                  <a:pt x="5303082" y="2073947"/>
                  <a:pt x="5421704" y="2073947"/>
                </a:cubicBezTo>
                <a:close/>
                <a:moveTo>
                  <a:pt x="5373613" y="1477630"/>
                </a:moveTo>
                <a:cubicBezTo>
                  <a:pt x="5017747" y="1477630"/>
                  <a:pt x="4731612" y="1549765"/>
                  <a:pt x="4515206" y="1694036"/>
                </a:cubicBezTo>
                <a:cubicBezTo>
                  <a:pt x="4237886" y="1881587"/>
                  <a:pt x="4099226" y="2122839"/>
                  <a:pt x="4099226" y="2417791"/>
                </a:cubicBezTo>
                <a:cubicBezTo>
                  <a:pt x="4099226" y="2597327"/>
                  <a:pt x="4147317" y="2756025"/>
                  <a:pt x="4243497" y="2893883"/>
                </a:cubicBezTo>
                <a:cubicBezTo>
                  <a:pt x="4314029" y="2994872"/>
                  <a:pt x="4426239" y="3086244"/>
                  <a:pt x="4580127" y="3167997"/>
                </a:cubicBezTo>
                <a:cubicBezTo>
                  <a:pt x="4379752" y="3246544"/>
                  <a:pt x="4231474" y="3357552"/>
                  <a:pt x="4135294" y="3501020"/>
                </a:cubicBezTo>
                <a:cubicBezTo>
                  <a:pt x="4039114" y="3644489"/>
                  <a:pt x="3991024" y="3819617"/>
                  <a:pt x="3991024" y="4026405"/>
                </a:cubicBezTo>
                <a:cubicBezTo>
                  <a:pt x="3991024" y="4238001"/>
                  <a:pt x="4042320" y="4429560"/>
                  <a:pt x="4144912" y="4601081"/>
                </a:cubicBezTo>
                <a:cubicBezTo>
                  <a:pt x="4247504" y="4772603"/>
                  <a:pt x="4397385" y="4902446"/>
                  <a:pt x="4594554" y="4990611"/>
                </a:cubicBezTo>
                <a:cubicBezTo>
                  <a:pt x="4791724" y="5078776"/>
                  <a:pt x="5077058" y="5122859"/>
                  <a:pt x="5450558" y="5122859"/>
                </a:cubicBezTo>
                <a:cubicBezTo>
                  <a:pt x="5649330" y="5122859"/>
                  <a:pt x="5836481" y="5103222"/>
                  <a:pt x="6012009" y="5063948"/>
                </a:cubicBezTo>
                <a:cubicBezTo>
                  <a:pt x="6187538" y="5024675"/>
                  <a:pt x="6334213" y="4963360"/>
                  <a:pt x="6452034" y="4880004"/>
                </a:cubicBezTo>
                <a:cubicBezTo>
                  <a:pt x="6569854" y="4796648"/>
                  <a:pt x="6669240" y="4678426"/>
                  <a:pt x="6750192" y="4525339"/>
                </a:cubicBezTo>
                <a:cubicBezTo>
                  <a:pt x="6831144" y="4372253"/>
                  <a:pt x="6871620" y="4207544"/>
                  <a:pt x="6871620" y="4031214"/>
                </a:cubicBezTo>
                <a:cubicBezTo>
                  <a:pt x="6871620" y="3848471"/>
                  <a:pt x="6824732" y="3681759"/>
                  <a:pt x="6730956" y="3531077"/>
                </a:cubicBezTo>
                <a:cubicBezTo>
                  <a:pt x="6637180" y="3380394"/>
                  <a:pt x="6494914" y="3259368"/>
                  <a:pt x="6304157" y="3167997"/>
                </a:cubicBezTo>
                <a:cubicBezTo>
                  <a:pt x="6448427" y="3071816"/>
                  <a:pt x="6554225" y="2972430"/>
                  <a:pt x="6621551" y="2869838"/>
                </a:cubicBezTo>
                <a:cubicBezTo>
                  <a:pt x="6711319" y="2731980"/>
                  <a:pt x="6756203" y="2583702"/>
                  <a:pt x="6756203" y="2425005"/>
                </a:cubicBezTo>
                <a:cubicBezTo>
                  <a:pt x="6756203" y="2152494"/>
                  <a:pt x="6643593" y="1926471"/>
                  <a:pt x="6418371" y="1746935"/>
                </a:cubicBezTo>
                <a:cubicBezTo>
                  <a:pt x="6193148" y="1567399"/>
                  <a:pt x="5844896" y="1477630"/>
                  <a:pt x="5373613" y="1477630"/>
                </a:cubicBez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1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3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4220-65C7-30DF-4690-E61AAC957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FD82E92-D71F-4BF6-77BD-7C20C29ED9E7}"/>
              </a:ext>
            </a:extLst>
          </p:cNvPr>
          <p:cNvSpPr/>
          <p:nvPr/>
        </p:nvSpPr>
        <p:spPr>
          <a:xfrm>
            <a:off x="-16648" y="21945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5CCAE9DD-943F-1BAD-9C8B-25B3D3CCAF4D}"/>
              </a:ext>
            </a:extLst>
          </p:cNvPr>
          <p:cNvSpPr/>
          <p:nvPr/>
        </p:nvSpPr>
        <p:spPr>
          <a:xfrm rot="5400000">
            <a:off x="653867" y="99508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75DB8B8-0A76-FE9D-C6FE-8A224526B089}"/>
              </a:ext>
            </a:extLst>
          </p:cNvPr>
          <p:cNvSpPr/>
          <p:nvPr/>
        </p:nvSpPr>
        <p:spPr>
          <a:xfrm rot="16200000" flipH="1">
            <a:off x="6681781" y="97216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FD0F82-041A-8339-E19E-DED35DF2D5C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41C02FC-3922-1560-F413-9D7F41B944E8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D321B56-34D1-761E-0BA8-78816082B70F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28D66E8-2EE1-DCAC-068D-B621917E0F2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ABBE7214-DFF8-D40B-9A50-1052B7244B4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1E7D608F-B0CB-36B3-C506-CE28C1CFA2B7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33A1A59-4890-76FC-2ED7-FB8BE58CD9A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DA4E9FD-814D-F5AE-45E2-C5172A45BD9C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5F3E039-5BD1-6A24-3EB2-1B164B8040E1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6ADB5E1-827F-9D9A-CE0A-389F30B068A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ACF9272C-31E8-A1E0-EB89-A2D65369B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100" t="28059" r="40802" b="15989"/>
          <a:stretch>
            <a:fillRect/>
          </a:stretch>
        </p:blipFill>
        <p:spPr bwMode="auto">
          <a:xfrm>
            <a:off x="2581484" y="2102513"/>
            <a:ext cx="2240511" cy="437614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506BF0-72C5-0940-7572-50A03E7A7360}"/>
              </a:ext>
            </a:extLst>
          </p:cNvPr>
          <p:cNvSpPr txBox="1"/>
          <p:nvPr/>
        </p:nvSpPr>
        <p:spPr>
          <a:xfrm>
            <a:off x="2194736" y="46532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01</a:t>
            </a:r>
            <a:endParaRPr lang="zh-TW" altLang="en-US" sz="9600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445DEC8-0DF4-07DA-20BE-9EA3795E6DE0}"/>
              </a:ext>
            </a:extLst>
          </p:cNvPr>
          <p:cNvSpPr txBox="1"/>
          <p:nvPr/>
        </p:nvSpPr>
        <p:spPr>
          <a:xfrm>
            <a:off x="3754447" y="536590"/>
            <a:ext cx="6166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AA93088-7524-924D-AF7F-E4F145C786B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32A8703-7227-B01F-665A-2ADCF909243E}"/>
              </a:ext>
            </a:extLst>
          </p:cNvPr>
          <p:cNvSpPr txBox="1"/>
          <p:nvPr/>
        </p:nvSpPr>
        <p:spPr>
          <a:xfrm>
            <a:off x="4348464" y="1470662"/>
            <a:ext cx="527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1-3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0276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AE29-8447-2BE2-0BA8-3CF2B1E29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7BD816F-814E-3EA4-AAD6-CF26AEFE31CD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9FC4B01-7454-885B-04E1-BCDDCA28C0F5}"/>
              </a:ext>
            </a:extLst>
          </p:cNvPr>
          <p:cNvSpPr/>
          <p:nvPr/>
        </p:nvSpPr>
        <p:spPr>
          <a:xfrm rot="5400000">
            <a:off x="635656" y="1073095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BA65A86-94B4-5E8C-37AA-A21EC49F6237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7C777F7-44EF-3957-5A53-92112E8BAA39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F11A0B04-73EA-DFB8-15E6-7E7DDD77BF80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000DD53-E1AE-7770-D969-AEFB13B7CA63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379EDB7-9E9C-1C4B-376E-9B2FF1A217DA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930519C9-2875-618B-67AB-F142BC030583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533CC8B0-61FD-BE32-3E8F-C5168476CC3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0E53AFE7-D4D8-D2FB-E786-2016665A4E32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7BEB506-639E-32B4-2296-CAC406F7C3C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58AD5BC-7D19-988D-BADF-4C56ED24833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0C58B27-D246-CCA1-FD42-098305A2324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3DD1E038-E7BB-DD0D-FCE2-E365FAE8D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8" t="22716" r="64865" b="19735"/>
          <a:stretch>
            <a:fillRect/>
          </a:stretch>
        </p:blipFill>
        <p:spPr bwMode="auto">
          <a:xfrm>
            <a:off x="2197606" y="2232872"/>
            <a:ext cx="2848030" cy="4011660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455121-AA5E-FDAF-F4D3-772F895F48E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3AC9E99-6E11-135D-C4FC-9F34F43C8A5B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08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491DDC0-AB43-9B06-D000-9913F9F50CD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D1C21D9-CFF6-269E-A943-44488E88D318}"/>
              </a:ext>
            </a:extLst>
          </p:cNvPr>
          <p:cNvSpPr txBox="1"/>
          <p:nvPr/>
        </p:nvSpPr>
        <p:spPr>
          <a:xfrm>
            <a:off x="4120382" y="1452980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22-24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0485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1EDF1-F7D9-CF43-812D-431E3F495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6EF3A91-B18F-6B27-F160-BD894625F023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E1E1B74-C7F3-BF35-6C7F-54E5E3067FF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DA701FB-368A-597A-A309-F3DFC2A1E68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53268BE-1A5A-421A-866E-D413BB46F75C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29451BE-D2C9-4D1F-D93C-1A31F6BC367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974EDC3-52DD-7875-04D3-02B1541201B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E6B284A-1618-AB27-629E-5CDAEA0A10B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DB064909-DF92-54B6-74F0-A1CD8CD0C52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FAA5D58B-8F97-EBA0-CAA6-1EB613E3C94F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0358FF40-E67B-F0C6-8A38-2F16CD8EADF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C7AA37E9-D34F-A3CE-DE0A-5EDFFCCB6DC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7039248-ED2D-F7F6-5B83-780C5E9CA49A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3AED272-2BD7-5902-D35D-D9024E4B2D9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460EF75D-5F29-FFB6-AB66-3BB72A8E3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97" t="22945" r="39461" b="21849"/>
          <a:stretch>
            <a:fillRect/>
          </a:stretch>
        </p:blipFill>
        <p:spPr bwMode="auto">
          <a:xfrm>
            <a:off x="2534186" y="2392364"/>
            <a:ext cx="2315335" cy="3992688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455121-AA5E-FDAF-F4D3-772F895F48E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3AC9E99-6E11-135D-C4FC-9F34F43C8A5B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08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8491DDC0-AB43-9B06-D000-9913F9F50CD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D1C21D9-CFF6-269E-A943-44488E88D318}"/>
              </a:ext>
            </a:extLst>
          </p:cNvPr>
          <p:cNvSpPr txBox="1"/>
          <p:nvPr/>
        </p:nvSpPr>
        <p:spPr>
          <a:xfrm>
            <a:off x="4120382" y="1452980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22-24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8869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2D492-30BC-5A5A-51B4-1B4BD82C0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836E398-72BB-55F9-8968-897BA35C58D6}"/>
              </a:ext>
            </a:extLst>
          </p:cNvPr>
          <p:cNvSpPr/>
          <p:nvPr/>
        </p:nvSpPr>
        <p:spPr>
          <a:xfrm>
            <a:off x="4766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C7FD8C4E-1E74-B85E-6517-0A899D9889B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D54601A9-78D2-DA51-2256-127677224E8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FCF3A67-0A8F-6F54-F07D-15ACD46C440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07C7F05-AF83-4583-AEAF-1BE34FEA0BE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7B5E52F-C48C-0DEF-3624-24BACD3A004E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383C4D7-4262-7A00-7735-CB695DE93E66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A09CA56-BAC2-8345-A15C-D9089BE2DF9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A14157FE-210E-6F81-6198-3EAF1E73E973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BE86CEC4-5567-7AC1-DF32-2F7A14A68A4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67C2FCE-121D-ADB1-F949-A37954BFCB2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EDD3814-18DD-74D4-5306-CA2DCBD6F548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6359CD3-7885-6B02-1A61-BA50A1AE237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A455121-AA5E-FDAF-F4D3-772F895F48E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AC9E99-6E11-135D-C4FC-9F34F43C8A5B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08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491DDC0-AB43-9B06-D000-9913F9F50CD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66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D1C21D9-CFF6-269E-A943-44488E88D318}"/>
              </a:ext>
            </a:extLst>
          </p:cNvPr>
          <p:cNvSpPr txBox="1"/>
          <p:nvPr/>
        </p:nvSpPr>
        <p:spPr>
          <a:xfrm>
            <a:off x="4120382" y="1452980"/>
            <a:ext cx="58251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22-24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1CCE836-E711-1575-1077-5800DC666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38" t="22759" r="8055" b="21848"/>
          <a:stretch>
            <a:fillRect/>
          </a:stretch>
        </p:blipFill>
        <p:spPr bwMode="auto">
          <a:xfrm>
            <a:off x="2039242" y="2296108"/>
            <a:ext cx="2934990" cy="4088943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978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863FC-ACA3-2EC8-D370-B3AA4B492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92E4AA0-81A2-BBC7-8115-2655EF786F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083455" y="4893010"/>
                </a:moveTo>
                <a:lnTo>
                  <a:pt x="8081931" y="4897582"/>
                </a:lnTo>
                <a:lnTo>
                  <a:pt x="8081169" y="4901392"/>
                </a:lnTo>
                <a:cubicBezTo>
                  <a:pt x="8126095" y="4918410"/>
                  <a:pt x="8163496" y="4937333"/>
                  <a:pt x="8193373" y="4958161"/>
                </a:cubicBezTo>
                <a:cubicBezTo>
                  <a:pt x="8223250" y="4978989"/>
                  <a:pt x="8245793" y="4997912"/>
                  <a:pt x="8261001" y="5014930"/>
                </a:cubicBezTo>
                <a:cubicBezTo>
                  <a:pt x="8280635" y="5029720"/>
                  <a:pt x="8301473" y="5035589"/>
                  <a:pt x="8323515" y="5032535"/>
                </a:cubicBezTo>
                <a:cubicBezTo>
                  <a:pt x="8345557" y="5029482"/>
                  <a:pt x="8362555" y="5021123"/>
                  <a:pt x="8374508" y="5007457"/>
                </a:cubicBezTo>
                <a:cubicBezTo>
                  <a:pt x="8386461" y="4993790"/>
                  <a:pt x="8387122" y="4978432"/>
                  <a:pt x="8376489" y="4961383"/>
                </a:cubicBezTo>
                <a:cubicBezTo>
                  <a:pt x="8365857" y="4944333"/>
                  <a:pt x="8337683" y="4929207"/>
                  <a:pt x="8291968" y="4916004"/>
                </a:cubicBezTo>
                <a:cubicBezTo>
                  <a:pt x="8246253" y="4902801"/>
                  <a:pt x="8176749" y="4895137"/>
                  <a:pt x="8083455" y="4893010"/>
                </a:cubicBezTo>
                <a:close/>
                <a:moveTo>
                  <a:pt x="7924197" y="4867102"/>
                </a:moveTo>
                <a:cubicBezTo>
                  <a:pt x="7899702" y="4894375"/>
                  <a:pt x="7865824" y="4922887"/>
                  <a:pt x="7822565" y="4952637"/>
                </a:cubicBezTo>
                <a:cubicBezTo>
                  <a:pt x="7779306" y="4982386"/>
                  <a:pt x="7734189" y="5007469"/>
                  <a:pt x="7687215" y="5027884"/>
                </a:cubicBezTo>
                <a:lnTo>
                  <a:pt x="7689501" y="5035504"/>
                </a:lnTo>
                <a:cubicBezTo>
                  <a:pt x="7748175" y="5029186"/>
                  <a:pt x="7804944" y="5018962"/>
                  <a:pt x="7859808" y="5004834"/>
                </a:cubicBezTo>
                <a:cubicBezTo>
                  <a:pt x="7914672" y="4990705"/>
                  <a:pt x="7960773" y="4974004"/>
                  <a:pt x="7998111" y="4954732"/>
                </a:cubicBezTo>
                <a:cubicBezTo>
                  <a:pt x="8011731" y="4957288"/>
                  <a:pt x="8022590" y="4957701"/>
                  <a:pt x="8030686" y="4955970"/>
                </a:cubicBezTo>
                <a:cubicBezTo>
                  <a:pt x="8038783" y="4954240"/>
                  <a:pt x="8044688" y="4951033"/>
                  <a:pt x="8048403" y="4946350"/>
                </a:cubicBezTo>
                <a:lnTo>
                  <a:pt x="7985919" y="4906726"/>
                </a:lnTo>
                <a:close/>
                <a:moveTo>
                  <a:pt x="10510424" y="4835860"/>
                </a:moveTo>
                <a:lnTo>
                  <a:pt x="10549286" y="4906726"/>
                </a:lnTo>
                <a:cubicBezTo>
                  <a:pt x="10553096" y="4906028"/>
                  <a:pt x="10556525" y="4904377"/>
                  <a:pt x="10559574" y="4901773"/>
                </a:cubicBezTo>
                <a:cubicBezTo>
                  <a:pt x="10562622" y="4899170"/>
                  <a:pt x="10565288" y="4895233"/>
                  <a:pt x="10567574" y="4889962"/>
                </a:cubicBezTo>
                <a:lnTo>
                  <a:pt x="10622438" y="4854148"/>
                </a:lnTo>
                <a:cubicBezTo>
                  <a:pt x="10623200" y="4862403"/>
                  <a:pt x="10623200" y="4870277"/>
                  <a:pt x="10622438" y="4877770"/>
                </a:cubicBezTo>
                <a:cubicBezTo>
                  <a:pt x="10627455" y="4883041"/>
                  <a:pt x="10632662" y="4886787"/>
                  <a:pt x="10638060" y="4889010"/>
                </a:cubicBezTo>
                <a:cubicBezTo>
                  <a:pt x="10643457" y="4891232"/>
                  <a:pt x="10648664" y="4892312"/>
                  <a:pt x="10653680" y="4892248"/>
                </a:cubicBezTo>
                <a:cubicBezTo>
                  <a:pt x="10650204" y="4899551"/>
                  <a:pt x="10646870" y="4905901"/>
                  <a:pt x="10643679" y="4911298"/>
                </a:cubicBezTo>
                <a:cubicBezTo>
                  <a:pt x="10640488" y="4916696"/>
                  <a:pt x="10637726" y="4920760"/>
                  <a:pt x="10635392" y="4923490"/>
                </a:cubicBezTo>
                <a:cubicBezTo>
                  <a:pt x="10632710" y="4926110"/>
                  <a:pt x="10629693" y="4927919"/>
                  <a:pt x="10626344" y="4928919"/>
                </a:cubicBezTo>
                <a:cubicBezTo>
                  <a:pt x="10622994" y="4929920"/>
                  <a:pt x="10619406" y="4930396"/>
                  <a:pt x="10615580" y="4930348"/>
                </a:cubicBezTo>
                <a:cubicBezTo>
                  <a:pt x="10611231" y="4930713"/>
                  <a:pt x="10605643" y="4930935"/>
                  <a:pt x="10598816" y="4931015"/>
                </a:cubicBezTo>
                <a:cubicBezTo>
                  <a:pt x="10591990" y="4931094"/>
                  <a:pt x="10584878" y="4931126"/>
                  <a:pt x="10577480" y="4931110"/>
                </a:cubicBezTo>
                <a:lnTo>
                  <a:pt x="10530236" y="4931110"/>
                </a:lnTo>
                <a:cubicBezTo>
                  <a:pt x="10522077" y="4931205"/>
                  <a:pt x="10516679" y="4930253"/>
                  <a:pt x="10514044" y="4928253"/>
                </a:cubicBezTo>
                <a:cubicBezTo>
                  <a:pt x="10511409" y="4926252"/>
                  <a:pt x="10510202" y="4922633"/>
                  <a:pt x="10510424" y="4917394"/>
                </a:cubicBezTo>
                <a:lnTo>
                  <a:pt x="10510424" y="4877008"/>
                </a:lnTo>
                <a:close/>
                <a:moveTo>
                  <a:pt x="10607960" y="4784806"/>
                </a:moveTo>
                <a:cubicBezTo>
                  <a:pt x="10610246" y="4790934"/>
                  <a:pt x="10612342" y="4797728"/>
                  <a:pt x="10614247" y="4805190"/>
                </a:cubicBezTo>
                <a:cubicBezTo>
                  <a:pt x="10616152" y="4812651"/>
                  <a:pt x="10617866" y="4820588"/>
                  <a:pt x="10619390" y="4829002"/>
                </a:cubicBezTo>
                <a:lnTo>
                  <a:pt x="10570622" y="4831288"/>
                </a:lnTo>
                <a:cubicBezTo>
                  <a:pt x="10577512" y="4823255"/>
                  <a:pt x="10584116" y="4815318"/>
                  <a:pt x="10590434" y="4807476"/>
                </a:cubicBezTo>
                <a:cubicBezTo>
                  <a:pt x="10596753" y="4799633"/>
                  <a:pt x="10602595" y="4792077"/>
                  <a:pt x="10607960" y="4784806"/>
                </a:cubicBezTo>
                <a:close/>
                <a:moveTo>
                  <a:pt x="8580278" y="4770328"/>
                </a:moveTo>
                <a:lnTo>
                  <a:pt x="8576469" y="4771852"/>
                </a:lnTo>
                <a:lnTo>
                  <a:pt x="8573420" y="4773376"/>
                </a:lnTo>
                <a:cubicBezTo>
                  <a:pt x="8581644" y="4796458"/>
                  <a:pt x="8588057" y="4821350"/>
                  <a:pt x="8592661" y="4848052"/>
                </a:cubicBezTo>
                <a:cubicBezTo>
                  <a:pt x="8597265" y="4874754"/>
                  <a:pt x="8598725" y="4901932"/>
                  <a:pt x="8597043" y="4929586"/>
                </a:cubicBezTo>
                <a:cubicBezTo>
                  <a:pt x="8619750" y="4951325"/>
                  <a:pt x="8641630" y="4959425"/>
                  <a:pt x="8662682" y="4953887"/>
                </a:cubicBezTo>
                <a:cubicBezTo>
                  <a:pt x="8683734" y="4948348"/>
                  <a:pt x="8698017" y="4934755"/>
                  <a:pt x="8705532" y="4913108"/>
                </a:cubicBezTo>
                <a:cubicBezTo>
                  <a:pt x="8713047" y="4891460"/>
                  <a:pt x="8707852" y="4867342"/>
                  <a:pt x="8689947" y="4840754"/>
                </a:cubicBezTo>
                <a:cubicBezTo>
                  <a:pt x="8672042" y="4814165"/>
                  <a:pt x="8635486" y="4790690"/>
                  <a:pt x="8580278" y="4770328"/>
                </a:cubicBezTo>
                <a:close/>
                <a:moveTo>
                  <a:pt x="8934608" y="4764994"/>
                </a:moveTo>
                <a:cubicBezTo>
                  <a:pt x="8927544" y="4799014"/>
                  <a:pt x="8919956" y="4833082"/>
                  <a:pt x="8911844" y="4867197"/>
                </a:cubicBezTo>
                <a:cubicBezTo>
                  <a:pt x="8903732" y="4901313"/>
                  <a:pt x="8896334" y="4930237"/>
                  <a:pt x="8889650" y="4953970"/>
                </a:cubicBezTo>
                <a:lnTo>
                  <a:pt x="8898032" y="4959304"/>
                </a:lnTo>
                <a:cubicBezTo>
                  <a:pt x="8922353" y="4942985"/>
                  <a:pt x="8947245" y="4923617"/>
                  <a:pt x="8972708" y="4901202"/>
                </a:cubicBezTo>
                <a:cubicBezTo>
                  <a:pt x="8998172" y="4878786"/>
                  <a:pt x="9022302" y="4855228"/>
                  <a:pt x="9045098" y="4830526"/>
                </a:cubicBezTo>
                <a:cubicBezTo>
                  <a:pt x="9053877" y="4830844"/>
                  <a:pt x="9060894" y="4829637"/>
                  <a:pt x="9066149" y="4826907"/>
                </a:cubicBezTo>
                <a:cubicBezTo>
                  <a:pt x="9071403" y="4824176"/>
                  <a:pt x="9074800" y="4820303"/>
                  <a:pt x="9076340" y="4815286"/>
                </a:cubicBezTo>
                <a:lnTo>
                  <a:pt x="9005474" y="4790140"/>
                </a:lnTo>
                <a:close/>
                <a:moveTo>
                  <a:pt x="8102505" y="4751278"/>
                </a:moveTo>
                <a:lnTo>
                  <a:pt x="8200041" y="4751278"/>
                </a:lnTo>
                <a:lnTo>
                  <a:pt x="8200041" y="4837384"/>
                </a:lnTo>
                <a:lnTo>
                  <a:pt x="8151273" y="4837384"/>
                </a:lnTo>
                <a:lnTo>
                  <a:pt x="8102505" y="4837384"/>
                </a:lnTo>
                <a:close/>
                <a:moveTo>
                  <a:pt x="7904385" y="4751278"/>
                </a:moveTo>
                <a:lnTo>
                  <a:pt x="7949343" y="4751278"/>
                </a:lnTo>
                <a:lnTo>
                  <a:pt x="7994301" y="4751278"/>
                </a:lnTo>
                <a:lnTo>
                  <a:pt x="7994301" y="4837384"/>
                </a:lnTo>
                <a:lnTo>
                  <a:pt x="7904385" y="4837384"/>
                </a:lnTo>
                <a:close/>
                <a:moveTo>
                  <a:pt x="10510424" y="4710130"/>
                </a:moveTo>
                <a:lnTo>
                  <a:pt x="10542428" y="4710130"/>
                </a:lnTo>
                <a:lnTo>
                  <a:pt x="10542428" y="4734514"/>
                </a:lnTo>
                <a:lnTo>
                  <a:pt x="10543952" y="4734514"/>
                </a:lnTo>
                <a:cubicBezTo>
                  <a:pt x="10544333" y="4749008"/>
                  <a:pt x="10544333" y="4764978"/>
                  <a:pt x="10543952" y="4782425"/>
                </a:cubicBezTo>
                <a:cubicBezTo>
                  <a:pt x="10543572" y="4799872"/>
                  <a:pt x="10542810" y="4816413"/>
                  <a:pt x="10541666" y="4832050"/>
                </a:cubicBezTo>
                <a:lnTo>
                  <a:pt x="10510424" y="4832812"/>
                </a:lnTo>
                <a:lnTo>
                  <a:pt x="10510424" y="4771852"/>
                </a:lnTo>
                <a:close/>
                <a:moveTo>
                  <a:pt x="8102505" y="4652218"/>
                </a:moveTo>
                <a:lnTo>
                  <a:pt x="8200041" y="4652218"/>
                </a:lnTo>
                <a:lnTo>
                  <a:pt x="8200041" y="4729942"/>
                </a:lnTo>
                <a:lnTo>
                  <a:pt x="8151273" y="4729942"/>
                </a:lnTo>
                <a:lnTo>
                  <a:pt x="8102505" y="4729942"/>
                </a:lnTo>
                <a:close/>
                <a:moveTo>
                  <a:pt x="7904385" y="4652218"/>
                </a:moveTo>
                <a:lnTo>
                  <a:pt x="7949343" y="4652218"/>
                </a:lnTo>
                <a:lnTo>
                  <a:pt x="7994301" y="4652218"/>
                </a:lnTo>
                <a:lnTo>
                  <a:pt x="7994301" y="4729942"/>
                </a:lnTo>
                <a:lnTo>
                  <a:pt x="7904385" y="4729942"/>
                </a:lnTo>
                <a:close/>
                <a:moveTo>
                  <a:pt x="10486040" y="4575256"/>
                </a:moveTo>
                <a:lnTo>
                  <a:pt x="10542428" y="4575256"/>
                </a:lnTo>
                <a:lnTo>
                  <a:pt x="10542428" y="4632406"/>
                </a:lnTo>
                <a:lnTo>
                  <a:pt x="10542428" y="4688794"/>
                </a:lnTo>
                <a:lnTo>
                  <a:pt x="10486040" y="4688794"/>
                </a:lnTo>
                <a:close/>
                <a:moveTo>
                  <a:pt x="10331354" y="4575256"/>
                </a:moveTo>
                <a:lnTo>
                  <a:pt x="10386980" y="4575256"/>
                </a:lnTo>
                <a:lnTo>
                  <a:pt x="10386980" y="4632406"/>
                </a:lnTo>
                <a:lnTo>
                  <a:pt x="10386980" y="4688794"/>
                </a:lnTo>
                <a:lnTo>
                  <a:pt x="10331354" y="4688794"/>
                </a:lnTo>
                <a:close/>
                <a:moveTo>
                  <a:pt x="9608217" y="4486864"/>
                </a:moveTo>
                <a:cubicBezTo>
                  <a:pt x="9622568" y="4515185"/>
                  <a:pt x="9639586" y="4540839"/>
                  <a:pt x="9659270" y="4563826"/>
                </a:cubicBezTo>
                <a:cubicBezTo>
                  <a:pt x="9638268" y="4586353"/>
                  <a:pt x="9614170" y="4607213"/>
                  <a:pt x="9586976" y="4626405"/>
                </a:cubicBezTo>
                <a:cubicBezTo>
                  <a:pt x="9559782" y="4645598"/>
                  <a:pt x="9529778" y="4662839"/>
                  <a:pt x="9496964" y="4678126"/>
                </a:cubicBezTo>
                <a:lnTo>
                  <a:pt x="9496964" y="4623262"/>
                </a:lnTo>
                <a:lnTo>
                  <a:pt x="9496964" y="4568398"/>
                </a:lnTo>
                <a:cubicBezTo>
                  <a:pt x="9536716" y="4547697"/>
                  <a:pt x="9573800" y="4520519"/>
                  <a:pt x="9608217" y="4486864"/>
                </a:cubicBezTo>
                <a:close/>
                <a:moveTo>
                  <a:pt x="8304435" y="4479244"/>
                </a:moveTo>
                <a:lnTo>
                  <a:pt x="8244999" y="4553158"/>
                </a:lnTo>
                <a:lnTo>
                  <a:pt x="7967631" y="4553158"/>
                </a:lnTo>
                <a:lnTo>
                  <a:pt x="7691025" y="4553158"/>
                </a:lnTo>
                <a:lnTo>
                  <a:pt x="7697121" y="4574494"/>
                </a:lnTo>
                <a:lnTo>
                  <a:pt x="7994301" y="4574494"/>
                </a:lnTo>
                <a:lnTo>
                  <a:pt x="7994301" y="4630882"/>
                </a:lnTo>
                <a:lnTo>
                  <a:pt x="7910481" y="4630882"/>
                </a:lnTo>
                <a:lnTo>
                  <a:pt x="7793895" y="4586686"/>
                </a:lnTo>
                <a:lnTo>
                  <a:pt x="7793895" y="4905964"/>
                </a:lnTo>
                <a:lnTo>
                  <a:pt x="7809897" y="4905964"/>
                </a:lnTo>
                <a:cubicBezTo>
                  <a:pt x="7833503" y="4905155"/>
                  <a:pt x="7854871" y="4900678"/>
                  <a:pt x="7874000" y="4892534"/>
                </a:cubicBezTo>
                <a:cubicBezTo>
                  <a:pt x="7893129" y="4884390"/>
                  <a:pt x="7903258" y="4877437"/>
                  <a:pt x="7904385" y="4871674"/>
                </a:cubicBezTo>
                <a:lnTo>
                  <a:pt x="7904385" y="4858720"/>
                </a:lnTo>
                <a:lnTo>
                  <a:pt x="8200041" y="4858720"/>
                </a:lnTo>
                <a:lnTo>
                  <a:pt x="8200041" y="4890724"/>
                </a:lnTo>
                <a:lnTo>
                  <a:pt x="8219091" y="4890724"/>
                </a:lnTo>
                <a:cubicBezTo>
                  <a:pt x="8231499" y="4890531"/>
                  <a:pt x="8244782" y="4888885"/>
                  <a:pt x="8258940" y="4885785"/>
                </a:cubicBezTo>
                <a:cubicBezTo>
                  <a:pt x="8273099" y="4882686"/>
                  <a:pt x="8285310" y="4879290"/>
                  <a:pt x="8295573" y="4875597"/>
                </a:cubicBezTo>
                <a:cubicBezTo>
                  <a:pt x="8305836" y="4871905"/>
                  <a:pt x="8311330" y="4869073"/>
                  <a:pt x="8312055" y="4867102"/>
                </a:cubicBezTo>
                <a:lnTo>
                  <a:pt x="8312055" y="4669744"/>
                </a:lnTo>
                <a:cubicBezTo>
                  <a:pt x="8319992" y="4668125"/>
                  <a:pt x="8326406" y="4665839"/>
                  <a:pt x="8331295" y="4662886"/>
                </a:cubicBezTo>
                <a:cubicBezTo>
                  <a:pt x="8336185" y="4659933"/>
                  <a:pt x="8339931" y="4656886"/>
                  <a:pt x="8342535" y="4653742"/>
                </a:cubicBezTo>
                <a:lnTo>
                  <a:pt x="8241189" y="4577542"/>
                </a:lnTo>
                <a:lnTo>
                  <a:pt x="8192421" y="4630882"/>
                </a:lnTo>
                <a:lnTo>
                  <a:pt x="8102505" y="4630882"/>
                </a:lnTo>
                <a:lnTo>
                  <a:pt x="8102505" y="4574494"/>
                </a:lnTo>
                <a:lnTo>
                  <a:pt x="8391303" y="4574494"/>
                </a:lnTo>
                <a:cubicBezTo>
                  <a:pt x="8397081" y="4574510"/>
                  <a:pt x="8401907" y="4573526"/>
                  <a:pt x="8405781" y="4571541"/>
                </a:cubicBezTo>
                <a:cubicBezTo>
                  <a:pt x="8409654" y="4569557"/>
                  <a:pt x="8412194" y="4566477"/>
                  <a:pt x="8413400" y="4562302"/>
                </a:cubicBezTo>
                <a:cubicBezTo>
                  <a:pt x="8399101" y="4550482"/>
                  <a:pt x="8383589" y="4538224"/>
                  <a:pt x="8366862" y="4525529"/>
                </a:cubicBezTo>
                <a:cubicBezTo>
                  <a:pt x="8350136" y="4512833"/>
                  <a:pt x="8335696" y="4502043"/>
                  <a:pt x="8323541" y="4493158"/>
                </a:cubicBezTo>
                <a:cubicBezTo>
                  <a:pt x="8311387" y="4484272"/>
                  <a:pt x="8305018" y="4479635"/>
                  <a:pt x="8304435" y="4479244"/>
                </a:cubicBezTo>
                <a:close/>
                <a:moveTo>
                  <a:pt x="10486040" y="4441906"/>
                </a:moveTo>
                <a:lnTo>
                  <a:pt x="10542428" y="4441906"/>
                </a:lnTo>
                <a:lnTo>
                  <a:pt x="10542428" y="4553920"/>
                </a:lnTo>
                <a:lnTo>
                  <a:pt x="10486040" y="4553920"/>
                </a:lnTo>
                <a:lnTo>
                  <a:pt x="10486040" y="4498294"/>
                </a:lnTo>
                <a:close/>
                <a:moveTo>
                  <a:pt x="10331354" y="4441906"/>
                </a:moveTo>
                <a:lnTo>
                  <a:pt x="10386980" y="4441906"/>
                </a:lnTo>
                <a:lnTo>
                  <a:pt x="10386980" y="4553920"/>
                </a:lnTo>
                <a:lnTo>
                  <a:pt x="10331354" y="4553920"/>
                </a:lnTo>
                <a:lnTo>
                  <a:pt x="10331354" y="4498294"/>
                </a:lnTo>
                <a:close/>
                <a:moveTo>
                  <a:pt x="9647078" y="4441906"/>
                </a:moveTo>
                <a:lnTo>
                  <a:pt x="9690512" y="4441906"/>
                </a:lnTo>
                <a:lnTo>
                  <a:pt x="9733946" y="4441906"/>
                </a:lnTo>
                <a:cubicBezTo>
                  <a:pt x="9729343" y="4455241"/>
                  <a:pt x="9723691" y="4468386"/>
                  <a:pt x="9716992" y="4481340"/>
                </a:cubicBezTo>
                <a:cubicBezTo>
                  <a:pt x="9710293" y="4494294"/>
                  <a:pt x="9702736" y="4507057"/>
                  <a:pt x="9694322" y="4519630"/>
                </a:cubicBezTo>
                <a:cubicBezTo>
                  <a:pt x="9666890" y="4505787"/>
                  <a:pt x="9643268" y="4489277"/>
                  <a:pt x="9623456" y="4470100"/>
                </a:cubicBezTo>
                <a:close/>
                <a:moveTo>
                  <a:pt x="7998873" y="4425142"/>
                </a:moveTo>
                <a:lnTo>
                  <a:pt x="8046879" y="4425142"/>
                </a:lnTo>
                <a:lnTo>
                  <a:pt x="8094885" y="4425142"/>
                </a:lnTo>
                <a:lnTo>
                  <a:pt x="8094885" y="4479244"/>
                </a:lnTo>
                <a:lnTo>
                  <a:pt x="7998873" y="4479244"/>
                </a:lnTo>
                <a:close/>
                <a:moveTo>
                  <a:pt x="9304178" y="4312366"/>
                </a:moveTo>
                <a:cubicBezTo>
                  <a:pt x="9298713" y="4360763"/>
                  <a:pt x="9290848" y="4409173"/>
                  <a:pt x="9280585" y="4457598"/>
                </a:cubicBezTo>
                <a:cubicBezTo>
                  <a:pt x="9270321" y="4506022"/>
                  <a:pt x="9258449" y="4552119"/>
                  <a:pt x="9244968" y="4595887"/>
                </a:cubicBezTo>
                <a:cubicBezTo>
                  <a:pt x="9231488" y="4639655"/>
                  <a:pt x="9217188" y="4678752"/>
                  <a:pt x="9202070" y="4713178"/>
                </a:cubicBezTo>
                <a:lnTo>
                  <a:pt x="9211214" y="4718512"/>
                </a:lnTo>
                <a:cubicBezTo>
                  <a:pt x="9231026" y="4700097"/>
                  <a:pt x="9249314" y="4680539"/>
                  <a:pt x="9266078" y="4659838"/>
                </a:cubicBezTo>
                <a:lnTo>
                  <a:pt x="9266078" y="5036266"/>
                </a:lnTo>
                <a:lnTo>
                  <a:pt x="9284366" y="5036266"/>
                </a:lnTo>
                <a:cubicBezTo>
                  <a:pt x="9304020" y="5035647"/>
                  <a:pt x="9322054" y="5032313"/>
                  <a:pt x="9338468" y="5026265"/>
                </a:cubicBezTo>
                <a:cubicBezTo>
                  <a:pt x="9354883" y="5020217"/>
                  <a:pt x="9363773" y="5015168"/>
                  <a:pt x="9365138" y="5011120"/>
                </a:cubicBezTo>
                <a:lnTo>
                  <a:pt x="9365138" y="4796236"/>
                </a:lnTo>
                <a:lnTo>
                  <a:pt x="9365138" y="4581352"/>
                </a:lnTo>
                <a:cubicBezTo>
                  <a:pt x="9372632" y="4579860"/>
                  <a:pt x="9378220" y="4577891"/>
                  <a:pt x="9381902" y="4575447"/>
                </a:cubicBezTo>
                <a:cubicBezTo>
                  <a:pt x="9385586" y="4573002"/>
                  <a:pt x="9388126" y="4569890"/>
                  <a:pt x="9389522" y="4566112"/>
                </a:cubicBezTo>
                <a:lnTo>
                  <a:pt x="9338468" y="4547062"/>
                </a:lnTo>
                <a:cubicBezTo>
                  <a:pt x="9352169" y="4520741"/>
                  <a:pt x="9364773" y="4492801"/>
                  <a:pt x="9376283" y="4463242"/>
                </a:cubicBezTo>
                <a:cubicBezTo>
                  <a:pt x="9387792" y="4433683"/>
                  <a:pt x="9398301" y="4402695"/>
                  <a:pt x="9407810" y="4370278"/>
                </a:cubicBezTo>
                <a:cubicBezTo>
                  <a:pt x="9416558" y="4370231"/>
                  <a:pt x="9423447" y="4368802"/>
                  <a:pt x="9428480" y="4365992"/>
                </a:cubicBezTo>
                <a:cubicBezTo>
                  <a:pt x="9433512" y="4363182"/>
                  <a:pt x="9436782" y="4359277"/>
                  <a:pt x="9438290" y="4354276"/>
                </a:cubicBezTo>
                <a:close/>
                <a:moveTo>
                  <a:pt x="7890669" y="4312366"/>
                </a:moveTo>
                <a:lnTo>
                  <a:pt x="7890669" y="4403806"/>
                </a:lnTo>
                <a:lnTo>
                  <a:pt x="7812183" y="4403806"/>
                </a:lnTo>
                <a:lnTo>
                  <a:pt x="7733697" y="4403806"/>
                </a:lnTo>
                <a:lnTo>
                  <a:pt x="7739793" y="4425142"/>
                </a:lnTo>
                <a:lnTo>
                  <a:pt x="7890669" y="4425142"/>
                </a:lnTo>
                <a:lnTo>
                  <a:pt x="7890669" y="4541728"/>
                </a:lnTo>
                <a:lnTo>
                  <a:pt x="7908957" y="4541728"/>
                </a:lnTo>
                <a:cubicBezTo>
                  <a:pt x="7931372" y="4541252"/>
                  <a:pt x="7951692" y="4538585"/>
                  <a:pt x="7969917" y="4533727"/>
                </a:cubicBezTo>
                <a:cubicBezTo>
                  <a:pt x="7988141" y="4528869"/>
                  <a:pt x="7997793" y="4524678"/>
                  <a:pt x="7998873" y="4521154"/>
                </a:cubicBezTo>
                <a:lnTo>
                  <a:pt x="7998873" y="4500580"/>
                </a:lnTo>
                <a:lnTo>
                  <a:pt x="8094885" y="4500580"/>
                </a:lnTo>
                <a:lnTo>
                  <a:pt x="8094885" y="4537918"/>
                </a:lnTo>
                <a:lnTo>
                  <a:pt x="8113173" y="4537918"/>
                </a:lnTo>
                <a:cubicBezTo>
                  <a:pt x="8136017" y="4537442"/>
                  <a:pt x="8156813" y="4534775"/>
                  <a:pt x="8175561" y="4529917"/>
                </a:cubicBezTo>
                <a:cubicBezTo>
                  <a:pt x="8194310" y="4525059"/>
                  <a:pt x="8204248" y="4520869"/>
                  <a:pt x="8205375" y="4517344"/>
                </a:cubicBezTo>
                <a:lnTo>
                  <a:pt x="8205375" y="4425142"/>
                </a:lnTo>
                <a:lnTo>
                  <a:pt x="8367681" y="4425142"/>
                </a:lnTo>
                <a:cubicBezTo>
                  <a:pt x="8373459" y="4425158"/>
                  <a:pt x="8378285" y="4424174"/>
                  <a:pt x="8382159" y="4422189"/>
                </a:cubicBezTo>
                <a:cubicBezTo>
                  <a:pt x="8386032" y="4420205"/>
                  <a:pt x="8388572" y="4417125"/>
                  <a:pt x="8389778" y="4412950"/>
                </a:cubicBezTo>
                <a:cubicBezTo>
                  <a:pt x="8376543" y="4401915"/>
                  <a:pt x="8362206" y="4390457"/>
                  <a:pt x="8346768" y="4378576"/>
                </a:cubicBezTo>
                <a:cubicBezTo>
                  <a:pt x="8331330" y="4366694"/>
                  <a:pt x="8318010" y="4356590"/>
                  <a:pt x="8306805" y="4348265"/>
                </a:cubicBezTo>
                <a:cubicBezTo>
                  <a:pt x="8295601" y="4339939"/>
                  <a:pt x="8289731" y="4335593"/>
                  <a:pt x="8289195" y="4335226"/>
                </a:cubicBezTo>
                <a:lnTo>
                  <a:pt x="8234331" y="4403806"/>
                </a:lnTo>
                <a:lnTo>
                  <a:pt x="8205375" y="4403806"/>
                </a:lnTo>
                <a:lnTo>
                  <a:pt x="8205375" y="4345132"/>
                </a:lnTo>
                <a:cubicBezTo>
                  <a:pt x="8215805" y="4343529"/>
                  <a:pt x="8222948" y="4340830"/>
                  <a:pt x="8226806" y="4337036"/>
                </a:cubicBezTo>
                <a:cubicBezTo>
                  <a:pt x="8230664" y="4333242"/>
                  <a:pt x="8232664" y="4328829"/>
                  <a:pt x="8232807" y="4323796"/>
                </a:cubicBezTo>
                <a:lnTo>
                  <a:pt x="8094885" y="4312366"/>
                </a:lnTo>
                <a:lnTo>
                  <a:pt x="8094885" y="4403806"/>
                </a:lnTo>
                <a:lnTo>
                  <a:pt x="7998873" y="4403806"/>
                </a:lnTo>
                <a:lnTo>
                  <a:pt x="7998873" y="4345132"/>
                </a:lnTo>
                <a:cubicBezTo>
                  <a:pt x="8009287" y="4343529"/>
                  <a:pt x="8016462" y="4340830"/>
                  <a:pt x="8020399" y="4337036"/>
                </a:cubicBezTo>
                <a:cubicBezTo>
                  <a:pt x="8024336" y="4333242"/>
                  <a:pt x="8026559" y="4328829"/>
                  <a:pt x="8027067" y="4323796"/>
                </a:cubicBezTo>
                <a:close/>
                <a:moveTo>
                  <a:pt x="10374026" y="4311604"/>
                </a:moveTo>
                <a:cubicBezTo>
                  <a:pt x="10374026" y="4327717"/>
                  <a:pt x="10373455" y="4345593"/>
                  <a:pt x="10372312" y="4365230"/>
                </a:cubicBezTo>
                <a:cubicBezTo>
                  <a:pt x="10371169" y="4384867"/>
                  <a:pt x="10369454" y="4403314"/>
                  <a:pt x="10367168" y="4420570"/>
                </a:cubicBezTo>
                <a:lnTo>
                  <a:pt x="10335926" y="4420570"/>
                </a:lnTo>
                <a:lnTo>
                  <a:pt x="10228484" y="4378660"/>
                </a:lnTo>
                <a:lnTo>
                  <a:pt x="10228484" y="4420570"/>
                </a:lnTo>
                <a:lnTo>
                  <a:pt x="10228484" y="4524202"/>
                </a:lnTo>
                <a:cubicBezTo>
                  <a:pt x="10216197" y="4508899"/>
                  <a:pt x="10204196" y="4494738"/>
                  <a:pt x="10192480" y="4481721"/>
                </a:cubicBezTo>
                <a:cubicBezTo>
                  <a:pt x="10180764" y="4468703"/>
                  <a:pt x="10174478" y="4461782"/>
                  <a:pt x="10173620" y="4460956"/>
                </a:cubicBezTo>
                <a:lnTo>
                  <a:pt x="10144664" y="4514296"/>
                </a:lnTo>
                <a:lnTo>
                  <a:pt x="10144664" y="4363420"/>
                </a:lnTo>
                <a:cubicBezTo>
                  <a:pt x="10155079" y="4361864"/>
                  <a:pt x="10162254" y="4359261"/>
                  <a:pt x="10166191" y="4355610"/>
                </a:cubicBezTo>
                <a:cubicBezTo>
                  <a:pt x="10170128" y="4351958"/>
                  <a:pt x="10172350" y="4347450"/>
                  <a:pt x="10172858" y="4342084"/>
                </a:cubicBezTo>
                <a:lnTo>
                  <a:pt x="10041794" y="4330654"/>
                </a:lnTo>
                <a:lnTo>
                  <a:pt x="10041794" y="4531060"/>
                </a:lnTo>
                <a:lnTo>
                  <a:pt x="9973214" y="4531060"/>
                </a:lnTo>
                <a:lnTo>
                  <a:pt x="9979310" y="4552396"/>
                </a:lnTo>
                <a:lnTo>
                  <a:pt x="10041794" y="4552396"/>
                </a:lnTo>
                <a:lnTo>
                  <a:pt x="10041794" y="4787092"/>
                </a:lnTo>
                <a:lnTo>
                  <a:pt x="9965594" y="4801570"/>
                </a:lnTo>
                <a:lnTo>
                  <a:pt x="10014362" y="4925776"/>
                </a:lnTo>
                <a:cubicBezTo>
                  <a:pt x="10019395" y="4924506"/>
                  <a:pt x="10023808" y="4921903"/>
                  <a:pt x="10027602" y="4917966"/>
                </a:cubicBezTo>
                <a:cubicBezTo>
                  <a:pt x="10031396" y="4914029"/>
                  <a:pt x="10034095" y="4909520"/>
                  <a:pt x="10035698" y="4904440"/>
                </a:cubicBezTo>
                <a:cubicBezTo>
                  <a:pt x="10085451" y="4871230"/>
                  <a:pt x="10127297" y="4841639"/>
                  <a:pt x="10161238" y="4815667"/>
                </a:cubicBezTo>
                <a:cubicBezTo>
                  <a:pt x="10195179" y="4789696"/>
                  <a:pt x="10222166" y="4767725"/>
                  <a:pt x="10242200" y="4749754"/>
                </a:cubicBezTo>
                <a:lnTo>
                  <a:pt x="10240676" y="4743658"/>
                </a:lnTo>
                <a:lnTo>
                  <a:pt x="10144664" y="4764994"/>
                </a:lnTo>
                <a:lnTo>
                  <a:pt x="10144664" y="4552396"/>
                </a:lnTo>
                <a:lnTo>
                  <a:pt x="10220102" y="4552396"/>
                </a:lnTo>
                <a:lnTo>
                  <a:pt x="10228484" y="4551634"/>
                </a:lnTo>
                <a:lnTo>
                  <a:pt x="10228484" y="4739086"/>
                </a:lnTo>
                <a:lnTo>
                  <a:pt x="10243724" y="4739086"/>
                </a:lnTo>
                <a:cubicBezTo>
                  <a:pt x="10251805" y="4739054"/>
                  <a:pt x="10259838" y="4738356"/>
                  <a:pt x="10267822" y="4736991"/>
                </a:cubicBezTo>
                <a:cubicBezTo>
                  <a:pt x="10275808" y="4735625"/>
                  <a:pt x="10283269" y="4733784"/>
                  <a:pt x="10290206" y="4731466"/>
                </a:cubicBezTo>
                <a:cubicBezTo>
                  <a:pt x="10288311" y="4774369"/>
                  <a:pt x="10281434" y="4813870"/>
                  <a:pt x="10269576" y="4849971"/>
                </a:cubicBezTo>
                <a:cubicBezTo>
                  <a:pt x="10257718" y="4886072"/>
                  <a:pt x="10238536" y="4918913"/>
                  <a:pt x="10212031" y="4948495"/>
                </a:cubicBezTo>
                <a:cubicBezTo>
                  <a:pt x="10185526" y="4978077"/>
                  <a:pt x="10149354" y="5004540"/>
                  <a:pt x="10103517" y="5027884"/>
                </a:cubicBezTo>
                <a:lnTo>
                  <a:pt x="10106564" y="5037028"/>
                </a:lnTo>
                <a:cubicBezTo>
                  <a:pt x="10175182" y="5020264"/>
                  <a:pt x="10230225" y="4996981"/>
                  <a:pt x="10271693" y="4967178"/>
                </a:cubicBezTo>
                <a:cubicBezTo>
                  <a:pt x="10313160" y="4937376"/>
                  <a:pt x="10343876" y="4901053"/>
                  <a:pt x="10363838" y="4858212"/>
                </a:cubicBezTo>
                <a:cubicBezTo>
                  <a:pt x="10383801" y="4815371"/>
                  <a:pt x="10395833" y="4766010"/>
                  <a:pt x="10399934" y="4710130"/>
                </a:cubicBezTo>
                <a:lnTo>
                  <a:pt x="10414412" y="4710130"/>
                </a:lnTo>
                <a:lnTo>
                  <a:pt x="10414412" y="4942540"/>
                </a:lnTo>
                <a:cubicBezTo>
                  <a:pt x="10413444" y="4973211"/>
                  <a:pt x="10419000" y="4994356"/>
                  <a:pt x="10431081" y="5005977"/>
                </a:cubicBezTo>
                <a:cubicBezTo>
                  <a:pt x="10443162" y="5017597"/>
                  <a:pt x="10467578" y="5023122"/>
                  <a:pt x="10504328" y="5022550"/>
                </a:cubicBezTo>
                <a:lnTo>
                  <a:pt x="10565288" y="5022550"/>
                </a:lnTo>
                <a:cubicBezTo>
                  <a:pt x="10619565" y="5022645"/>
                  <a:pt x="10657125" y="5018073"/>
                  <a:pt x="10677969" y="5008834"/>
                </a:cubicBezTo>
                <a:cubicBezTo>
                  <a:pt x="10698813" y="4999595"/>
                  <a:pt x="10708751" y="4985117"/>
                  <a:pt x="10707782" y="4965400"/>
                </a:cubicBezTo>
                <a:cubicBezTo>
                  <a:pt x="10708052" y="4956717"/>
                  <a:pt x="10705988" y="4949128"/>
                  <a:pt x="10701591" y="4942636"/>
                </a:cubicBezTo>
                <a:cubicBezTo>
                  <a:pt x="10697194" y="4936143"/>
                  <a:pt x="10688844" y="4930269"/>
                  <a:pt x="10676540" y="4925014"/>
                </a:cubicBezTo>
                <a:lnTo>
                  <a:pt x="10674254" y="4882342"/>
                </a:lnTo>
                <a:cubicBezTo>
                  <a:pt x="10685637" y="4872023"/>
                  <a:pt x="10688208" y="4857228"/>
                  <a:pt x="10681970" y="4837956"/>
                </a:cubicBezTo>
                <a:cubicBezTo>
                  <a:pt x="10675731" y="4818683"/>
                  <a:pt x="10654109" y="4799697"/>
                  <a:pt x="10617104" y="4780996"/>
                </a:cubicBezTo>
                <a:lnTo>
                  <a:pt x="10609484" y="4783282"/>
                </a:lnTo>
                <a:lnTo>
                  <a:pt x="10615580" y="4774900"/>
                </a:lnTo>
                <a:cubicBezTo>
                  <a:pt x="10623915" y="4774805"/>
                  <a:pt x="10630297" y="4773281"/>
                  <a:pt x="10634726" y="4770328"/>
                </a:cubicBezTo>
                <a:cubicBezTo>
                  <a:pt x="10639155" y="4767375"/>
                  <a:pt x="10641917" y="4763565"/>
                  <a:pt x="10643012" y="4758898"/>
                </a:cubicBezTo>
                <a:lnTo>
                  <a:pt x="10547000" y="4734514"/>
                </a:lnTo>
                <a:lnTo>
                  <a:pt x="10559954" y="4734514"/>
                </a:lnTo>
                <a:cubicBezTo>
                  <a:pt x="10571808" y="4734321"/>
                  <a:pt x="10584338" y="4732675"/>
                  <a:pt x="10597546" y="4729575"/>
                </a:cubicBezTo>
                <a:cubicBezTo>
                  <a:pt x="10610754" y="4726476"/>
                  <a:pt x="10622100" y="4723079"/>
                  <a:pt x="10631582" y="4719387"/>
                </a:cubicBezTo>
                <a:cubicBezTo>
                  <a:pt x="10641065" y="4715695"/>
                  <a:pt x="10646145" y="4712863"/>
                  <a:pt x="10646822" y="4710892"/>
                </a:cubicBezTo>
                <a:lnTo>
                  <a:pt x="10646822" y="4458670"/>
                </a:lnTo>
                <a:cubicBezTo>
                  <a:pt x="10654760" y="4457051"/>
                  <a:pt x="10661173" y="4454765"/>
                  <a:pt x="10666063" y="4451812"/>
                </a:cubicBezTo>
                <a:cubicBezTo>
                  <a:pt x="10670953" y="4448859"/>
                  <a:pt x="10674699" y="4445811"/>
                  <a:pt x="10677302" y="4442668"/>
                </a:cubicBezTo>
                <a:lnTo>
                  <a:pt x="10581290" y="4369516"/>
                </a:lnTo>
                <a:lnTo>
                  <a:pt x="10534808" y="4420570"/>
                </a:lnTo>
                <a:lnTo>
                  <a:pt x="10393838" y="4420570"/>
                </a:lnTo>
                <a:cubicBezTo>
                  <a:pt x="10411285" y="4409664"/>
                  <a:pt x="10428208" y="4397948"/>
                  <a:pt x="10444606" y="4385423"/>
                </a:cubicBezTo>
                <a:cubicBezTo>
                  <a:pt x="10461006" y="4372898"/>
                  <a:pt x="10475071" y="4360991"/>
                  <a:pt x="10486802" y="4349704"/>
                </a:cubicBezTo>
                <a:cubicBezTo>
                  <a:pt x="10495105" y="4348863"/>
                  <a:pt x="10501360" y="4346736"/>
                  <a:pt x="10505567" y="4343322"/>
                </a:cubicBezTo>
                <a:cubicBezTo>
                  <a:pt x="10509774" y="4339909"/>
                  <a:pt x="10512409" y="4335687"/>
                  <a:pt x="10513472" y="4330654"/>
                </a:cubicBezTo>
                <a:close/>
                <a:moveTo>
                  <a:pt x="9592976" y="4310842"/>
                </a:moveTo>
                <a:cubicBezTo>
                  <a:pt x="9583118" y="4356022"/>
                  <a:pt x="9569688" y="4399393"/>
                  <a:pt x="9552686" y="4440954"/>
                </a:cubicBezTo>
                <a:cubicBezTo>
                  <a:pt x="9535684" y="4482514"/>
                  <a:pt x="9517110" y="4518646"/>
                  <a:pt x="9496964" y="4549348"/>
                </a:cubicBezTo>
                <a:lnTo>
                  <a:pt x="9496964" y="4454860"/>
                </a:lnTo>
                <a:cubicBezTo>
                  <a:pt x="9505886" y="4453320"/>
                  <a:pt x="9512046" y="4450876"/>
                  <a:pt x="9515443" y="4447526"/>
                </a:cubicBezTo>
                <a:cubicBezTo>
                  <a:pt x="9518840" y="4444176"/>
                  <a:pt x="9520809" y="4440017"/>
                  <a:pt x="9521348" y="4435048"/>
                </a:cubicBezTo>
                <a:lnTo>
                  <a:pt x="9404000" y="4424380"/>
                </a:lnTo>
                <a:lnTo>
                  <a:pt x="9404000" y="4923490"/>
                </a:lnTo>
                <a:lnTo>
                  <a:pt x="9421526" y="4923490"/>
                </a:lnTo>
                <a:cubicBezTo>
                  <a:pt x="9439672" y="4922855"/>
                  <a:pt x="9456531" y="4919363"/>
                  <a:pt x="9472104" y="4913013"/>
                </a:cubicBezTo>
                <a:cubicBezTo>
                  <a:pt x="9487678" y="4906663"/>
                  <a:pt x="9495964" y="4901265"/>
                  <a:pt x="9496964" y="4896820"/>
                </a:cubicBezTo>
                <a:lnTo>
                  <a:pt x="9496964" y="4784044"/>
                </a:lnTo>
                <a:lnTo>
                  <a:pt x="9497726" y="4786330"/>
                </a:lnTo>
                <a:lnTo>
                  <a:pt x="9594501" y="4786330"/>
                </a:lnTo>
                <a:cubicBezTo>
                  <a:pt x="9578768" y="4826907"/>
                  <a:pt x="9557464" y="4865769"/>
                  <a:pt x="9530588" y="4902916"/>
                </a:cubicBezTo>
                <a:cubicBezTo>
                  <a:pt x="9503712" y="4940064"/>
                  <a:pt x="9471930" y="4972068"/>
                  <a:pt x="9435242" y="4998928"/>
                </a:cubicBezTo>
                <a:lnTo>
                  <a:pt x="9440576" y="5007310"/>
                </a:lnTo>
                <a:cubicBezTo>
                  <a:pt x="9479899" y="4992848"/>
                  <a:pt x="9516316" y="4976243"/>
                  <a:pt x="9549828" y="4957494"/>
                </a:cubicBezTo>
                <a:cubicBezTo>
                  <a:pt x="9583340" y="4938746"/>
                  <a:pt x="9613471" y="4917759"/>
                  <a:pt x="9640220" y="4894534"/>
                </a:cubicBezTo>
                <a:lnTo>
                  <a:pt x="9640220" y="5037028"/>
                </a:lnTo>
                <a:lnTo>
                  <a:pt x="9659270" y="5037028"/>
                </a:lnTo>
                <a:cubicBezTo>
                  <a:pt x="9680591" y="5036377"/>
                  <a:pt x="9700244" y="5032917"/>
                  <a:pt x="9718230" y="5026646"/>
                </a:cubicBezTo>
                <a:cubicBezTo>
                  <a:pt x="9736217" y="5020375"/>
                  <a:pt x="9745774" y="5015200"/>
                  <a:pt x="9746901" y="5011120"/>
                </a:cubicBezTo>
                <a:lnTo>
                  <a:pt x="9746901" y="4788616"/>
                </a:lnTo>
                <a:cubicBezTo>
                  <a:pt x="9758362" y="4835860"/>
                  <a:pt x="9773539" y="4877389"/>
                  <a:pt x="9792430" y="4913203"/>
                </a:cubicBezTo>
                <a:cubicBezTo>
                  <a:pt x="9811322" y="4949017"/>
                  <a:pt x="9836023" y="4979116"/>
                  <a:pt x="9866534" y="5003500"/>
                </a:cubicBezTo>
                <a:cubicBezTo>
                  <a:pt x="9873059" y="4976402"/>
                  <a:pt x="9882870" y="4954589"/>
                  <a:pt x="9895967" y="4938063"/>
                </a:cubicBezTo>
                <a:cubicBezTo>
                  <a:pt x="9909064" y="4921538"/>
                  <a:pt x="9925161" y="4910584"/>
                  <a:pt x="9944259" y="4905202"/>
                </a:cubicBezTo>
                <a:lnTo>
                  <a:pt x="9945783" y="4897582"/>
                </a:lnTo>
                <a:cubicBezTo>
                  <a:pt x="9911810" y="4887613"/>
                  <a:pt x="9878409" y="4873262"/>
                  <a:pt x="9845580" y="4854529"/>
                </a:cubicBezTo>
                <a:cubicBezTo>
                  <a:pt x="9812750" y="4835797"/>
                  <a:pt x="9785445" y="4813064"/>
                  <a:pt x="9763664" y="4786330"/>
                </a:cubicBezTo>
                <a:lnTo>
                  <a:pt x="9911493" y="4786330"/>
                </a:lnTo>
                <a:cubicBezTo>
                  <a:pt x="9917287" y="4786346"/>
                  <a:pt x="9922081" y="4785362"/>
                  <a:pt x="9925875" y="4783377"/>
                </a:cubicBezTo>
                <a:cubicBezTo>
                  <a:pt x="9929670" y="4781393"/>
                  <a:pt x="9931987" y="4778313"/>
                  <a:pt x="9932828" y="4774138"/>
                </a:cubicBezTo>
                <a:cubicBezTo>
                  <a:pt x="9921163" y="4763621"/>
                  <a:pt x="9908426" y="4752652"/>
                  <a:pt x="9894616" y="4741231"/>
                </a:cubicBezTo>
                <a:cubicBezTo>
                  <a:pt x="9880806" y="4729810"/>
                  <a:pt x="9868858" y="4720083"/>
                  <a:pt x="9858774" y="4712049"/>
                </a:cubicBezTo>
                <a:cubicBezTo>
                  <a:pt x="9848688" y="4704015"/>
                  <a:pt x="9843402" y="4699820"/>
                  <a:pt x="9842912" y="4699462"/>
                </a:cubicBezTo>
                <a:lnTo>
                  <a:pt x="9792620" y="4764994"/>
                </a:lnTo>
                <a:lnTo>
                  <a:pt x="9746901" y="4764994"/>
                </a:lnTo>
                <a:lnTo>
                  <a:pt x="9746901" y="4687270"/>
                </a:lnTo>
                <a:cubicBezTo>
                  <a:pt x="9756187" y="4686048"/>
                  <a:pt x="9762569" y="4683730"/>
                  <a:pt x="9766046" y="4680317"/>
                </a:cubicBezTo>
                <a:cubicBezTo>
                  <a:pt x="9769522" y="4676904"/>
                  <a:pt x="9771523" y="4672872"/>
                  <a:pt x="9772046" y="4668220"/>
                </a:cubicBezTo>
                <a:lnTo>
                  <a:pt x="9640220" y="4656790"/>
                </a:lnTo>
                <a:lnTo>
                  <a:pt x="9640220" y="4764994"/>
                </a:lnTo>
                <a:lnTo>
                  <a:pt x="9496964" y="4764994"/>
                </a:lnTo>
                <a:lnTo>
                  <a:pt x="9496964" y="4688794"/>
                </a:lnTo>
                <a:cubicBezTo>
                  <a:pt x="9536255" y="4679285"/>
                  <a:pt x="9573117" y="4667633"/>
                  <a:pt x="9607550" y="4653837"/>
                </a:cubicBezTo>
                <a:cubicBezTo>
                  <a:pt x="9641983" y="4640042"/>
                  <a:pt x="9673701" y="4624008"/>
                  <a:pt x="9702704" y="4605736"/>
                </a:cubicBezTo>
                <a:cubicBezTo>
                  <a:pt x="9724247" y="4622881"/>
                  <a:pt x="9749361" y="4637740"/>
                  <a:pt x="9778047" y="4650313"/>
                </a:cubicBezTo>
                <a:cubicBezTo>
                  <a:pt x="9806733" y="4662886"/>
                  <a:pt x="9840039" y="4673173"/>
                  <a:pt x="9877964" y="4681174"/>
                </a:cubicBezTo>
                <a:cubicBezTo>
                  <a:pt x="9879663" y="4655711"/>
                  <a:pt x="9885410" y="4634629"/>
                  <a:pt x="9895205" y="4617928"/>
                </a:cubicBezTo>
                <a:cubicBezTo>
                  <a:pt x="9905000" y="4601228"/>
                  <a:pt x="9920081" y="4588528"/>
                  <a:pt x="9940448" y="4579828"/>
                </a:cubicBezTo>
                <a:lnTo>
                  <a:pt x="9941210" y="4571446"/>
                </a:lnTo>
                <a:cubicBezTo>
                  <a:pt x="9909968" y="4569589"/>
                  <a:pt x="9880632" y="4566827"/>
                  <a:pt x="9853200" y="4563159"/>
                </a:cubicBezTo>
                <a:cubicBezTo>
                  <a:pt x="9825768" y="4559492"/>
                  <a:pt x="9800240" y="4554635"/>
                  <a:pt x="9776618" y="4548586"/>
                </a:cubicBezTo>
                <a:cubicBezTo>
                  <a:pt x="9808750" y="4517217"/>
                  <a:pt x="9834404" y="4481657"/>
                  <a:pt x="9853580" y="4441906"/>
                </a:cubicBezTo>
                <a:lnTo>
                  <a:pt x="9902348" y="4441906"/>
                </a:lnTo>
                <a:cubicBezTo>
                  <a:pt x="9908143" y="4441922"/>
                  <a:pt x="9912937" y="4440938"/>
                  <a:pt x="9916731" y="4438953"/>
                </a:cubicBezTo>
                <a:cubicBezTo>
                  <a:pt x="9920526" y="4436969"/>
                  <a:pt x="9922843" y="4433889"/>
                  <a:pt x="9923684" y="4429714"/>
                </a:cubicBezTo>
                <a:cubicBezTo>
                  <a:pt x="9911483" y="4418651"/>
                  <a:pt x="9898124" y="4406995"/>
                  <a:pt x="9883609" y="4394747"/>
                </a:cubicBezTo>
                <a:cubicBezTo>
                  <a:pt x="9869093" y="4382498"/>
                  <a:pt x="9856525" y="4372028"/>
                  <a:pt x="9845904" y="4363336"/>
                </a:cubicBezTo>
                <a:cubicBezTo>
                  <a:pt x="9835283" y="4354643"/>
                  <a:pt x="9829714" y="4350099"/>
                  <a:pt x="9829196" y="4349704"/>
                </a:cubicBezTo>
                <a:lnTo>
                  <a:pt x="9776618" y="4420570"/>
                </a:lnTo>
                <a:lnTo>
                  <a:pt x="9662318" y="4420570"/>
                </a:lnTo>
                <a:cubicBezTo>
                  <a:pt x="9672986" y="4405330"/>
                  <a:pt x="9682893" y="4389328"/>
                  <a:pt x="9692036" y="4372564"/>
                </a:cubicBezTo>
                <a:cubicBezTo>
                  <a:pt x="9700815" y="4372882"/>
                  <a:pt x="9707832" y="4371675"/>
                  <a:pt x="9713087" y="4368945"/>
                </a:cubicBezTo>
                <a:cubicBezTo>
                  <a:pt x="9718341" y="4366214"/>
                  <a:pt x="9721739" y="4362341"/>
                  <a:pt x="9723278" y="4357324"/>
                </a:cubicBezTo>
                <a:close/>
                <a:moveTo>
                  <a:pt x="8738774" y="4310080"/>
                </a:moveTo>
                <a:cubicBezTo>
                  <a:pt x="8728671" y="4347973"/>
                  <a:pt x="8708661" y="4389535"/>
                  <a:pt x="8678746" y="4434766"/>
                </a:cubicBezTo>
                <a:cubicBezTo>
                  <a:pt x="8648830" y="4479997"/>
                  <a:pt x="8613242" y="4524042"/>
                  <a:pt x="8571981" y="4566902"/>
                </a:cubicBezTo>
                <a:cubicBezTo>
                  <a:pt x="8530720" y="4609763"/>
                  <a:pt x="8488020" y="4646583"/>
                  <a:pt x="8443881" y="4677364"/>
                </a:cubicBezTo>
                <a:lnTo>
                  <a:pt x="8448453" y="4684984"/>
                </a:lnTo>
                <a:cubicBezTo>
                  <a:pt x="8478298" y="4673856"/>
                  <a:pt x="8508333" y="4660489"/>
                  <a:pt x="8538559" y="4644884"/>
                </a:cubicBezTo>
                <a:cubicBezTo>
                  <a:pt x="8568785" y="4629279"/>
                  <a:pt x="8598440" y="4611912"/>
                  <a:pt x="8627523" y="4592782"/>
                </a:cubicBezTo>
                <a:lnTo>
                  <a:pt x="8632857" y="4611832"/>
                </a:lnTo>
                <a:lnTo>
                  <a:pt x="8744109" y="4611832"/>
                </a:lnTo>
                <a:lnTo>
                  <a:pt x="8744109" y="4720798"/>
                </a:lnTo>
                <a:lnTo>
                  <a:pt x="8504078" y="4720798"/>
                </a:lnTo>
                <a:lnTo>
                  <a:pt x="8510174" y="4742134"/>
                </a:lnTo>
                <a:lnTo>
                  <a:pt x="8744109" y="4742134"/>
                </a:lnTo>
                <a:lnTo>
                  <a:pt x="8744109" y="4985974"/>
                </a:lnTo>
                <a:lnTo>
                  <a:pt x="8465216" y="4985974"/>
                </a:lnTo>
                <a:lnTo>
                  <a:pt x="8471313" y="5007310"/>
                </a:lnTo>
                <a:lnTo>
                  <a:pt x="9142634" y="5007310"/>
                </a:lnTo>
                <a:cubicBezTo>
                  <a:pt x="9148445" y="5007326"/>
                  <a:pt x="9153398" y="5006342"/>
                  <a:pt x="9157494" y="5004357"/>
                </a:cubicBezTo>
                <a:cubicBezTo>
                  <a:pt x="9161589" y="5002373"/>
                  <a:pt x="9164256" y="4999293"/>
                  <a:pt x="9165494" y="4995118"/>
                </a:cubicBezTo>
                <a:cubicBezTo>
                  <a:pt x="9151176" y="4982752"/>
                  <a:pt x="9135532" y="4969808"/>
                  <a:pt x="9118561" y="4956284"/>
                </a:cubicBezTo>
                <a:cubicBezTo>
                  <a:pt x="9101590" y="4942761"/>
                  <a:pt x="9086905" y="4931228"/>
                  <a:pt x="9074506" y="4921684"/>
                </a:cubicBezTo>
                <a:cubicBezTo>
                  <a:pt x="9062107" y="4912140"/>
                  <a:pt x="9055607" y="4907154"/>
                  <a:pt x="9055004" y="4906726"/>
                </a:cubicBezTo>
                <a:lnTo>
                  <a:pt x="8994044" y="4985974"/>
                </a:lnTo>
                <a:lnTo>
                  <a:pt x="8859170" y="4985974"/>
                </a:lnTo>
                <a:lnTo>
                  <a:pt x="8859170" y="4742134"/>
                </a:lnTo>
                <a:lnTo>
                  <a:pt x="9106058" y="4742134"/>
                </a:lnTo>
                <a:cubicBezTo>
                  <a:pt x="9111837" y="4742150"/>
                  <a:pt x="9116663" y="4741166"/>
                  <a:pt x="9120536" y="4739182"/>
                </a:cubicBezTo>
                <a:cubicBezTo>
                  <a:pt x="9124410" y="4737197"/>
                  <a:pt x="9126950" y="4734117"/>
                  <a:pt x="9128156" y="4729942"/>
                </a:cubicBezTo>
                <a:cubicBezTo>
                  <a:pt x="9115160" y="4718620"/>
                  <a:pt x="9100936" y="4706720"/>
                  <a:pt x="9085484" y="4694241"/>
                </a:cubicBezTo>
                <a:cubicBezTo>
                  <a:pt x="9070033" y="4681762"/>
                  <a:pt x="9056655" y="4671104"/>
                  <a:pt x="9045352" y="4662265"/>
                </a:cubicBezTo>
                <a:cubicBezTo>
                  <a:pt x="9034050" y="4653427"/>
                  <a:pt x="9028123" y="4648808"/>
                  <a:pt x="9027572" y="4648408"/>
                </a:cubicBezTo>
                <a:lnTo>
                  <a:pt x="8972708" y="4720798"/>
                </a:lnTo>
                <a:lnTo>
                  <a:pt x="8859170" y="4720798"/>
                </a:lnTo>
                <a:lnTo>
                  <a:pt x="8859170" y="4611832"/>
                </a:lnTo>
                <a:lnTo>
                  <a:pt x="8971184" y="4611832"/>
                </a:lnTo>
                <a:cubicBezTo>
                  <a:pt x="8976598" y="4611848"/>
                  <a:pt x="8981202" y="4610864"/>
                  <a:pt x="8984996" y="4608879"/>
                </a:cubicBezTo>
                <a:cubicBezTo>
                  <a:pt x="8988790" y="4606895"/>
                  <a:pt x="8991298" y="4603815"/>
                  <a:pt x="8992520" y="4599640"/>
                </a:cubicBezTo>
                <a:cubicBezTo>
                  <a:pt x="8980347" y="4589132"/>
                  <a:pt x="8967186" y="4578229"/>
                  <a:pt x="8953038" y="4566931"/>
                </a:cubicBezTo>
                <a:cubicBezTo>
                  <a:pt x="8938889" y="4555632"/>
                  <a:pt x="8926688" y="4546027"/>
                  <a:pt x="8916434" y="4538116"/>
                </a:cubicBezTo>
                <a:cubicBezTo>
                  <a:pt x="8906179" y="4530204"/>
                  <a:pt x="8900808" y="4526074"/>
                  <a:pt x="8900318" y="4525726"/>
                </a:cubicBezTo>
                <a:lnTo>
                  <a:pt x="8849265" y="4590496"/>
                </a:lnTo>
                <a:lnTo>
                  <a:pt x="8631332" y="4590496"/>
                </a:lnTo>
                <a:cubicBezTo>
                  <a:pt x="8677529" y="4560127"/>
                  <a:pt x="8719629" y="4527139"/>
                  <a:pt x="8757634" y="4491532"/>
                </a:cubicBezTo>
                <a:cubicBezTo>
                  <a:pt x="8795639" y="4455924"/>
                  <a:pt x="8826690" y="4419316"/>
                  <a:pt x="8850789" y="4381708"/>
                </a:cubicBezTo>
                <a:cubicBezTo>
                  <a:pt x="8872696" y="4446415"/>
                  <a:pt x="8905652" y="4500834"/>
                  <a:pt x="8949658" y="4544967"/>
                </a:cubicBezTo>
                <a:cubicBezTo>
                  <a:pt x="8993664" y="4589099"/>
                  <a:pt x="9043003" y="4625612"/>
                  <a:pt x="9097676" y="4654504"/>
                </a:cubicBezTo>
                <a:cubicBezTo>
                  <a:pt x="9101629" y="4631041"/>
                  <a:pt x="9111250" y="4608435"/>
                  <a:pt x="9126537" y="4586686"/>
                </a:cubicBezTo>
                <a:cubicBezTo>
                  <a:pt x="9141825" y="4564937"/>
                  <a:pt x="9161922" y="4549951"/>
                  <a:pt x="9186830" y="4541728"/>
                </a:cubicBezTo>
                <a:lnTo>
                  <a:pt x="9187592" y="4529536"/>
                </a:lnTo>
                <a:cubicBezTo>
                  <a:pt x="9151049" y="4522137"/>
                  <a:pt x="9112206" y="4512128"/>
                  <a:pt x="9071063" y="4499508"/>
                </a:cubicBezTo>
                <a:cubicBezTo>
                  <a:pt x="9029920" y="4486888"/>
                  <a:pt x="8990851" y="4470331"/>
                  <a:pt x="8953856" y="4449837"/>
                </a:cubicBezTo>
                <a:cubicBezTo>
                  <a:pt x="8916861" y="4429343"/>
                  <a:pt x="8886316" y="4403585"/>
                  <a:pt x="8862219" y="4372564"/>
                </a:cubicBezTo>
                <a:cubicBezTo>
                  <a:pt x="8876109" y="4371151"/>
                  <a:pt x="8886238" y="4369024"/>
                  <a:pt x="8892603" y="4366182"/>
                </a:cubicBezTo>
                <a:cubicBezTo>
                  <a:pt x="8898969" y="4363341"/>
                  <a:pt x="8902811" y="4359118"/>
                  <a:pt x="8904128" y="4353514"/>
                </a:cubicBezTo>
                <a:close/>
                <a:moveTo>
                  <a:pt x="9222264" y="3583894"/>
                </a:moveTo>
                <a:lnTo>
                  <a:pt x="9304560" y="3842212"/>
                </a:lnTo>
                <a:lnTo>
                  <a:pt x="9142254" y="3842212"/>
                </a:lnTo>
                <a:close/>
                <a:moveTo>
                  <a:pt x="10891424" y="3509218"/>
                </a:moveTo>
                <a:lnTo>
                  <a:pt x="10934096" y="3509218"/>
                </a:lnTo>
                <a:cubicBezTo>
                  <a:pt x="10972657" y="3509361"/>
                  <a:pt x="11001835" y="3519362"/>
                  <a:pt x="11021631" y="3539222"/>
                </a:cubicBezTo>
                <a:cubicBezTo>
                  <a:pt x="11041427" y="3559082"/>
                  <a:pt x="11051365" y="3587942"/>
                  <a:pt x="11051444" y="3625804"/>
                </a:cubicBezTo>
                <a:cubicBezTo>
                  <a:pt x="11051857" y="3661412"/>
                  <a:pt x="11042840" y="3691162"/>
                  <a:pt x="11024394" y="3715053"/>
                </a:cubicBezTo>
                <a:cubicBezTo>
                  <a:pt x="11005946" y="3738945"/>
                  <a:pt x="10975594" y="3751360"/>
                  <a:pt x="10933334" y="3752296"/>
                </a:cubicBezTo>
                <a:lnTo>
                  <a:pt x="10889138" y="3752296"/>
                </a:lnTo>
                <a:cubicBezTo>
                  <a:pt x="10889091" y="3708640"/>
                  <a:pt x="10889186" y="3666793"/>
                  <a:pt x="10889424" y="3626757"/>
                </a:cubicBezTo>
                <a:cubicBezTo>
                  <a:pt x="10889662" y="3586720"/>
                  <a:pt x="10890329" y="3547540"/>
                  <a:pt x="10891424" y="3509218"/>
                </a:cubicBezTo>
                <a:close/>
                <a:moveTo>
                  <a:pt x="10354214" y="3493978"/>
                </a:moveTo>
                <a:cubicBezTo>
                  <a:pt x="10385136" y="3494439"/>
                  <a:pt x="10410499" y="3506302"/>
                  <a:pt x="10430302" y="3529566"/>
                </a:cubicBezTo>
                <a:cubicBezTo>
                  <a:pt x="10450104" y="3552831"/>
                  <a:pt x="10464742" y="3584731"/>
                  <a:pt x="10474215" y="3625268"/>
                </a:cubicBezTo>
                <a:cubicBezTo>
                  <a:pt x="10483688" y="3665804"/>
                  <a:pt x="10488392" y="3712211"/>
                  <a:pt x="10488326" y="3764488"/>
                </a:cubicBezTo>
                <a:cubicBezTo>
                  <a:pt x="10488392" y="3817254"/>
                  <a:pt x="10483688" y="3863953"/>
                  <a:pt x="10474215" y="3904583"/>
                </a:cubicBezTo>
                <a:cubicBezTo>
                  <a:pt x="10464742" y="3945214"/>
                  <a:pt x="10450104" y="3977124"/>
                  <a:pt x="10430302" y="4000313"/>
                </a:cubicBezTo>
                <a:cubicBezTo>
                  <a:pt x="10410499" y="4023502"/>
                  <a:pt x="10385136" y="4035318"/>
                  <a:pt x="10354214" y="4035760"/>
                </a:cubicBezTo>
                <a:cubicBezTo>
                  <a:pt x="10323283" y="4035318"/>
                  <a:pt x="10297855" y="4023502"/>
                  <a:pt x="10277930" y="4000313"/>
                </a:cubicBezTo>
                <a:cubicBezTo>
                  <a:pt x="10258005" y="3977124"/>
                  <a:pt x="10243245" y="3945214"/>
                  <a:pt x="10233649" y="3904583"/>
                </a:cubicBezTo>
                <a:cubicBezTo>
                  <a:pt x="10224054" y="3863953"/>
                  <a:pt x="10219284" y="3817254"/>
                  <a:pt x="10219340" y="3764488"/>
                </a:cubicBezTo>
                <a:cubicBezTo>
                  <a:pt x="10219284" y="3712211"/>
                  <a:pt x="10224054" y="3665804"/>
                  <a:pt x="10233649" y="3625268"/>
                </a:cubicBezTo>
                <a:cubicBezTo>
                  <a:pt x="10243245" y="3584731"/>
                  <a:pt x="10258005" y="3552831"/>
                  <a:pt x="10277930" y="3529566"/>
                </a:cubicBezTo>
                <a:cubicBezTo>
                  <a:pt x="10297855" y="3506302"/>
                  <a:pt x="10323283" y="3494439"/>
                  <a:pt x="10354214" y="3493978"/>
                </a:cubicBezTo>
                <a:close/>
                <a:moveTo>
                  <a:pt x="10691780" y="3480262"/>
                </a:moveTo>
                <a:lnTo>
                  <a:pt x="10691780" y="3506170"/>
                </a:lnTo>
                <a:lnTo>
                  <a:pt x="10760360" y="3512266"/>
                </a:lnTo>
                <a:cubicBezTo>
                  <a:pt x="10761091" y="3551493"/>
                  <a:pt x="10761535" y="3590768"/>
                  <a:pt x="10761694" y="3630090"/>
                </a:cubicBezTo>
                <a:cubicBezTo>
                  <a:pt x="10761853" y="3669413"/>
                  <a:pt x="10761916" y="3708878"/>
                  <a:pt x="10761884" y="3748486"/>
                </a:cubicBezTo>
                <a:lnTo>
                  <a:pt x="10761884" y="3782014"/>
                </a:lnTo>
                <a:cubicBezTo>
                  <a:pt x="10761916" y="3821654"/>
                  <a:pt x="10761853" y="3861056"/>
                  <a:pt x="10761694" y="3900219"/>
                </a:cubicBezTo>
                <a:cubicBezTo>
                  <a:pt x="10761535" y="3939383"/>
                  <a:pt x="10761091" y="3978213"/>
                  <a:pt x="10760360" y="4016710"/>
                </a:cubicBezTo>
                <a:lnTo>
                  <a:pt x="10691780" y="4023568"/>
                </a:lnTo>
                <a:lnTo>
                  <a:pt x="10691780" y="4049476"/>
                </a:lnTo>
                <a:lnTo>
                  <a:pt x="10961528" y="4049476"/>
                </a:lnTo>
                <a:lnTo>
                  <a:pt x="10961528" y="4023568"/>
                </a:lnTo>
                <a:lnTo>
                  <a:pt x="10891424" y="4016710"/>
                </a:lnTo>
                <a:cubicBezTo>
                  <a:pt x="10890329" y="3977864"/>
                  <a:pt x="10889662" y="3938780"/>
                  <a:pt x="10889424" y="3899457"/>
                </a:cubicBezTo>
                <a:cubicBezTo>
                  <a:pt x="10889186" y="3860135"/>
                  <a:pt x="10889091" y="3820479"/>
                  <a:pt x="10889138" y="3780490"/>
                </a:cubicBezTo>
                <a:lnTo>
                  <a:pt x="10925714" y="3780490"/>
                </a:lnTo>
                <a:cubicBezTo>
                  <a:pt x="10954369" y="3780458"/>
                  <a:pt x="10974975" y="3788142"/>
                  <a:pt x="10987532" y="3803541"/>
                </a:cubicBezTo>
                <a:cubicBezTo>
                  <a:pt x="11000089" y="3818939"/>
                  <a:pt x="11008693" y="3842244"/>
                  <a:pt x="11013344" y="3873454"/>
                </a:cubicBezTo>
                <a:lnTo>
                  <a:pt x="11035442" y="3978610"/>
                </a:lnTo>
                <a:cubicBezTo>
                  <a:pt x="11039252" y="4009043"/>
                  <a:pt x="11050873" y="4030474"/>
                  <a:pt x="11070304" y="4042904"/>
                </a:cubicBezTo>
                <a:cubicBezTo>
                  <a:pt x="11089735" y="4055334"/>
                  <a:pt x="11116976" y="4061335"/>
                  <a:pt x="11152028" y="4060906"/>
                </a:cubicBezTo>
                <a:cubicBezTo>
                  <a:pt x="11170523" y="4060906"/>
                  <a:pt x="11186493" y="4059954"/>
                  <a:pt x="11199939" y="4058049"/>
                </a:cubicBezTo>
                <a:cubicBezTo>
                  <a:pt x="11213386" y="4056144"/>
                  <a:pt x="11227641" y="4053286"/>
                  <a:pt x="11242706" y="4049476"/>
                </a:cubicBezTo>
                <a:lnTo>
                  <a:pt x="11242706" y="4023568"/>
                </a:lnTo>
                <a:lnTo>
                  <a:pt x="11174888" y="4018996"/>
                </a:lnTo>
                <a:lnTo>
                  <a:pt x="11151266" y="3894028"/>
                </a:lnTo>
                <a:cubicBezTo>
                  <a:pt x="11145996" y="3856373"/>
                  <a:pt x="11133486" y="3826718"/>
                  <a:pt x="11113738" y="3805065"/>
                </a:cubicBezTo>
                <a:cubicBezTo>
                  <a:pt x="11093990" y="3783411"/>
                  <a:pt x="11059763" y="3769378"/>
                  <a:pt x="11011058" y="3762964"/>
                </a:cubicBezTo>
                <a:cubicBezTo>
                  <a:pt x="11070494" y="3753058"/>
                  <a:pt x="11112595" y="3735342"/>
                  <a:pt x="11137360" y="3709815"/>
                </a:cubicBezTo>
                <a:cubicBezTo>
                  <a:pt x="11162125" y="3684288"/>
                  <a:pt x="11174126" y="3655522"/>
                  <a:pt x="11173364" y="3623518"/>
                </a:cubicBezTo>
                <a:cubicBezTo>
                  <a:pt x="11173095" y="3577878"/>
                  <a:pt x="11155346" y="3542667"/>
                  <a:pt x="11120120" y="3517886"/>
                </a:cubicBezTo>
                <a:cubicBezTo>
                  <a:pt x="11084893" y="3493105"/>
                  <a:pt x="11033807" y="3480564"/>
                  <a:pt x="10966862" y="3480262"/>
                </a:cubicBezTo>
                <a:close/>
                <a:moveTo>
                  <a:pt x="9586880" y="3480262"/>
                </a:moveTo>
                <a:lnTo>
                  <a:pt x="9586880" y="3506170"/>
                </a:lnTo>
                <a:lnTo>
                  <a:pt x="9655460" y="3512266"/>
                </a:lnTo>
                <a:cubicBezTo>
                  <a:pt x="9656191" y="3551493"/>
                  <a:pt x="9656635" y="3590768"/>
                  <a:pt x="9656794" y="3630090"/>
                </a:cubicBezTo>
                <a:cubicBezTo>
                  <a:pt x="9656953" y="3669413"/>
                  <a:pt x="9657016" y="3708878"/>
                  <a:pt x="9656984" y="3748486"/>
                </a:cubicBezTo>
                <a:lnTo>
                  <a:pt x="9656984" y="3802588"/>
                </a:lnTo>
                <a:cubicBezTo>
                  <a:pt x="9657016" y="3833417"/>
                  <a:pt x="9656953" y="3867199"/>
                  <a:pt x="9656794" y="3903934"/>
                </a:cubicBezTo>
                <a:cubicBezTo>
                  <a:pt x="9656635" y="3940669"/>
                  <a:pt x="9656191" y="3978261"/>
                  <a:pt x="9655460" y="4016710"/>
                </a:cubicBezTo>
                <a:lnTo>
                  <a:pt x="9587642" y="4023568"/>
                </a:lnTo>
                <a:lnTo>
                  <a:pt x="9586880" y="4049476"/>
                </a:lnTo>
                <a:lnTo>
                  <a:pt x="10027316" y="4049476"/>
                </a:lnTo>
                <a:lnTo>
                  <a:pt x="10025792" y="3878788"/>
                </a:lnTo>
                <a:lnTo>
                  <a:pt x="9983882" y="3878788"/>
                </a:lnTo>
                <a:lnTo>
                  <a:pt x="9946544" y="4019758"/>
                </a:lnTo>
                <a:lnTo>
                  <a:pt x="9788048" y="4019758"/>
                </a:lnTo>
                <a:cubicBezTo>
                  <a:pt x="9787318" y="3980055"/>
                  <a:pt x="9786874" y="3940590"/>
                  <a:pt x="9786715" y="3901362"/>
                </a:cubicBezTo>
                <a:cubicBezTo>
                  <a:pt x="9786556" y="3862135"/>
                  <a:pt x="9786493" y="3823623"/>
                  <a:pt x="9786524" y="3785824"/>
                </a:cubicBezTo>
                <a:lnTo>
                  <a:pt x="9786524" y="3736294"/>
                </a:lnTo>
                <a:cubicBezTo>
                  <a:pt x="9786493" y="3701798"/>
                  <a:pt x="9786556" y="3665635"/>
                  <a:pt x="9786715" y="3627804"/>
                </a:cubicBezTo>
                <a:cubicBezTo>
                  <a:pt x="9786874" y="3589974"/>
                  <a:pt x="9787318" y="3551715"/>
                  <a:pt x="9788048" y="3513028"/>
                </a:cubicBezTo>
                <a:lnTo>
                  <a:pt x="9862724" y="3506170"/>
                </a:lnTo>
                <a:lnTo>
                  <a:pt x="9862724" y="3480262"/>
                </a:lnTo>
                <a:close/>
                <a:moveTo>
                  <a:pt x="8452263" y="3480262"/>
                </a:moveTo>
                <a:lnTo>
                  <a:pt x="8449214" y="3644854"/>
                </a:lnTo>
                <a:lnTo>
                  <a:pt x="8494173" y="3644854"/>
                </a:lnTo>
                <a:lnTo>
                  <a:pt x="8532272" y="3509980"/>
                </a:lnTo>
                <a:lnTo>
                  <a:pt x="8637429" y="3509980"/>
                </a:lnTo>
                <a:cubicBezTo>
                  <a:pt x="8638159" y="3549588"/>
                  <a:pt x="8638603" y="3589244"/>
                  <a:pt x="8638762" y="3628947"/>
                </a:cubicBezTo>
                <a:cubicBezTo>
                  <a:pt x="8638921" y="3668651"/>
                  <a:pt x="8638984" y="3708497"/>
                  <a:pt x="8638953" y="3748486"/>
                </a:cubicBezTo>
                <a:lnTo>
                  <a:pt x="8638953" y="3782014"/>
                </a:lnTo>
                <a:cubicBezTo>
                  <a:pt x="8638984" y="3821670"/>
                  <a:pt x="8638921" y="3861040"/>
                  <a:pt x="8638762" y="3900124"/>
                </a:cubicBezTo>
                <a:cubicBezTo>
                  <a:pt x="8638603" y="3939208"/>
                  <a:pt x="8638159" y="3977816"/>
                  <a:pt x="8637429" y="4015948"/>
                </a:cubicBezTo>
                <a:lnTo>
                  <a:pt x="8560466" y="4023568"/>
                </a:lnTo>
                <a:lnTo>
                  <a:pt x="8560466" y="4049476"/>
                </a:lnTo>
                <a:lnTo>
                  <a:pt x="8847740" y="4049476"/>
                </a:lnTo>
                <a:lnTo>
                  <a:pt x="8847740" y="4023568"/>
                </a:lnTo>
                <a:lnTo>
                  <a:pt x="8770016" y="4015948"/>
                </a:lnTo>
                <a:cubicBezTo>
                  <a:pt x="8769286" y="3977023"/>
                  <a:pt x="8768842" y="3937907"/>
                  <a:pt x="8768683" y="3898600"/>
                </a:cubicBezTo>
                <a:cubicBezTo>
                  <a:pt x="8768524" y="3859294"/>
                  <a:pt x="8768461" y="3820178"/>
                  <a:pt x="8768493" y="3781252"/>
                </a:cubicBezTo>
                <a:lnTo>
                  <a:pt x="8768493" y="3748486"/>
                </a:lnTo>
                <a:cubicBezTo>
                  <a:pt x="8768461" y="3708116"/>
                  <a:pt x="8768524" y="3668079"/>
                  <a:pt x="8768683" y="3628376"/>
                </a:cubicBezTo>
                <a:cubicBezTo>
                  <a:pt x="8768842" y="3588673"/>
                  <a:pt x="8769286" y="3549207"/>
                  <a:pt x="8770016" y="3509980"/>
                </a:cubicBezTo>
                <a:lnTo>
                  <a:pt x="8875173" y="3509980"/>
                </a:lnTo>
                <a:lnTo>
                  <a:pt x="8914035" y="3644854"/>
                </a:lnTo>
                <a:lnTo>
                  <a:pt x="8958230" y="3644854"/>
                </a:lnTo>
                <a:lnTo>
                  <a:pt x="8955182" y="3480262"/>
                </a:lnTo>
                <a:close/>
                <a:moveTo>
                  <a:pt x="7948581" y="3480262"/>
                </a:moveTo>
                <a:lnTo>
                  <a:pt x="7948581" y="3506170"/>
                </a:lnTo>
                <a:lnTo>
                  <a:pt x="8017161" y="3512266"/>
                </a:lnTo>
                <a:cubicBezTo>
                  <a:pt x="8017891" y="3551493"/>
                  <a:pt x="8018336" y="3590768"/>
                  <a:pt x="8018494" y="3630090"/>
                </a:cubicBezTo>
                <a:cubicBezTo>
                  <a:pt x="8018653" y="3669413"/>
                  <a:pt x="8018716" y="3708878"/>
                  <a:pt x="8018685" y="3748486"/>
                </a:cubicBezTo>
                <a:lnTo>
                  <a:pt x="8018685" y="3782014"/>
                </a:lnTo>
                <a:cubicBezTo>
                  <a:pt x="8018716" y="3821654"/>
                  <a:pt x="8018653" y="3861056"/>
                  <a:pt x="8018494" y="3900219"/>
                </a:cubicBezTo>
                <a:cubicBezTo>
                  <a:pt x="8018336" y="3939383"/>
                  <a:pt x="8017891" y="3978213"/>
                  <a:pt x="8017161" y="4016710"/>
                </a:cubicBezTo>
                <a:lnTo>
                  <a:pt x="7948581" y="4023568"/>
                </a:lnTo>
                <a:lnTo>
                  <a:pt x="7948581" y="4049476"/>
                </a:lnTo>
                <a:lnTo>
                  <a:pt x="8400446" y="4049476"/>
                </a:lnTo>
                <a:lnTo>
                  <a:pt x="8398922" y="3891742"/>
                </a:lnTo>
                <a:lnTo>
                  <a:pt x="8356251" y="3891742"/>
                </a:lnTo>
                <a:lnTo>
                  <a:pt x="8321199" y="4019758"/>
                </a:lnTo>
                <a:lnTo>
                  <a:pt x="8149749" y="4019758"/>
                </a:lnTo>
                <a:cubicBezTo>
                  <a:pt x="8149018" y="3980182"/>
                  <a:pt x="8148574" y="3940082"/>
                  <a:pt x="8148415" y="3899457"/>
                </a:cubicBezTo>
                <a:cubicBezTo>
                  <a:pt x="8148256" y="3858833"/>
                  <a:pt x="8148193" y="3817400"/>
                  <a:pt x="8148225" y="3775156"/>
                </a:cubicBezTo>
                <a:lnTo>
                  <a:pt x="8148225" y="3772870"/>
                </a:lnTo>
                <a:lnTo>
                  <a:pt x="8252619" y="3772870"/>
                </a:lnTo>
                <a:lnTo>
                  <a:pt x="8263287" y="3849070"/>
                </a:lnTo>
                <a:lnTo>
                  <a:pt x="8301387" y="3849070"/>
                </a:lnTo>
                <a:lnTo>
                  <a:pt x="8301387" y="3664666"/>
                </a:lnTo>
                <a:lnTo>
                  <a:pt x="8263287" y="3664666"/>
                </a:lnTo>
                <a:lnTo>
                  <a:pt x="8251857" y="3745438"/>
                </a:lnTo>
                <a:lnTo>
                  <a:pt x="8148225" y="3745438"/>
                </a:lnTo>
                <a:cubicBezTo>
                  <a:pt x="8148193" y="3705052"/>
                  <a:pt x="8148256" y="3665238"/>
                  <a:pt x="8148415" y="3625995"/>
                </a:cubicBezTo>
                <a:cubicBezTo>
                  <a:pt x="8148574" y="3586752"/>
                  <a:pt x="8149018" y="3548080"/>
                  <a:pt x="8149749" y="3509980"/>
                </a:cubicBezTo>
                <a:lnTo>
                  <a:pt x="8305959" y="3509980"/>
                </a:lnTo>
                <a:lnTo>
                  <a:pt x="8339487" y="3631900"/>
                </a:lnTo>
                <a:lnTo>
                  <a:pt x="8383683" y="3631900"/>
                </a:lnTo>
                <a:lnTo>
                  <a:pt x="8384445" y="3480262"/>
                </a:lnTo>
                <a:close/>
                <a:moveTo>
                  <a:pt x="7176294" y="3480262"/>
                </a:moveTo>
                <a:lnTo>
                  <a:pt x="7176294" y="3506170"/>
                </a:lnTo>
                <a:lnTo>
                  <a:pt x="7250208" y="3513790"/>
                </a:lnTo>
                <a:lnTo>
                  <a:pt x="7247160" y="4012900"/>
                </a:lnTo>
                <a:lnTo>
                  <a:pt x="7164102" y="4023568"/>
                </a:lnTo>
                <a:lnTo>
                  <a:pt x="7164102" y="4049476"/>
                </a:lnTo>
                <a:lnTo>
                  <a:pt x="7370604" y="4049476"/>
                </a:lnTo>
                <a:lnTo>
                  <a:pt x="7370604" y="4023568"/>
                </a:lnTo>
                <a:lnTo>
                  <a:pt x="7284498" y="4012138"/>
                </a:lnTo>
                <a:lnTo>
                  <a:pt x="7284498" y="3785824"/>
                </a:lnTo>
                <a:lnTo>
                  <a:pt x="7281450" y="3557224"/>
                </a:lnTo>
                <a:lnTo>
                  <a:pt x="7468902" y="4049476"/>
                </a:lnTo>
                <a:lnTo>
                  <a:pt x="7508526" y="4049476"/>
                </a:lnTo>
                <a:lnTo>
                  <a:pt x="7690644" y="3557224"/>
                </a:lnTo>
                <a:lnTo>
                  <a:pt x="7688358" y="3800302"/>
                </a:lnTo>
                <a:cubicBezTo>
                  <a:pt x="7687739" y="3831465"/>
                  <a:pt x="7687453" y="3865533"/>
                  <a:pt x="7687501" y="3902505"/>
                </a:cubicBezTo>
                <a:cubicBezTo>
                  <a:pt x="7687548" y="3939478"/>
                  <a:pt x="7687072" y="3977546"/>
                  <a:pt x="7686072" y="4016710"/>
                </a:cubicBezTo>
                <a:lnTo>
                  <a:pt x="7619016" y="4023568"/>
                </a:lnTo>
                <a:lnTo>
                  <a:pt x="7619016" y="4049476"/>
                </a:lnTo>
                <a:lnTo>
                  <a:pt x="7685310" y="4049476"/>
                </a:lnTo>
                <a:lnTo>
                  <a:pt x="7887240" y="4049476"/>
                </a:lnTo>
                <a:lnTo>
                  <a:pt x="7887240" y="4023568"/>
                </a:lnTo>
                <a:lnTo>
                  <a:pt x="7818660" y="4016710"/>
                </a:lnTo>
                <a:cubicBezTo>
                  <a:pt x="7817564" y="3978213"/>
                  <a:pt x="7816898" y="3939383"/>
                  <a:pt x="7816659" y="3900219"/>
                </a:cubicBezTo>
                <a:cubicBezTo>
                  <a:pt x="7816421" y="3861056"/>
                  <a:pt x="7816326" y="3821654"/>
                  <a:pt x="7816374" y="3782014"/>
                </a:cubicBezTo>
                <a:lnTo>
                  <a:pt x="7816374" y="3748486"/>
                </a:lnTo>
                <a:cubicBezTo>
                  <a:pt x="7816326" y="3708878"/>
                  <a:pt x="7816421" y="3669413"/>
                  <a:pt x="7816659" y="3630090"/>
                </a:cubicBezTo>
                <a:cubicBezTo>
                  <a:pt x="7816898" y="3590768"/>
                  <a:pt x="7817564" y="3551493"/>
                  <a:pt x="7818660" y="3512266"/>
                </a:cubicBezTo>
                <a:lnTo>
                  <a:pt x="7884954" y="3506170"/>
                </a:lnTo>
                <a:lnTo>
                  <a:pt x="7884954" y="3480262"/>
                </a:lnTo>
                <a:lnTo>
                  <a:pt x="7686072" y="3480262"/>
                </a:lnTo>
                <a:lnTo>
                  <a:pt x="7535196" y="3884122"/>
                </a:lnTo>
                <a:lnTo>
                  <a:pt x="7384320" y="3480262"/>
                </a:lnTo>
                <a:close/>
                <a:moveTo>
                  <a:pt x="9228360" y="3477976"/>
                </a:moveTo>
                <a:lnTo>
                  <a:pt x="9049290" y="4013662"/>
                </a:lnTo>
                <a:lnTo>
                  <a:pt x="8985281" y="4023568"/>
                </a:lnTo>
                <a:lnTo>
                  <a:pt x="8985281" y="4049476"/>
                </a:lnTo>
                <a:lnTo>
                  <a:pt x="9159018" y="4049476"/>
                </a:lnTo>
                <a:lnTo>
                  <a:pt x="9159018" y="4023568"/>
                </a:lnTo>
                <a:lnTo>
                  <a:pt x="9088914" y="4013662"/>
                </a:lnTo>
                <a:lnTo>
                  <a:pt x="9133872" y="3868882"/>
                </a:lnTo>
                <a:lnTo>
                  <a:pt x="9313704" y="3868882"/>
                </a:lnTo>
                <a:lnTo>
                  <a:pt x="9359424" y="4014424"/>
                </a:lnTo>
                <a:lnTo>
                  <a:pt x="9285510" y="4022806"/>
                </a:lnTo>
                <a:lnTo>
                  <a:pt x="9285510" y="4049476"/>
                </a:lnTo>
                <a:lnTo>
                  <a:pt x="9545352" y="4049476"/>
                </a:lnTo>
                <a:lnTo>
                  <a:pt x="9545352" y="4022806"/>
                </a:lnTo>
                <a:lnTo>
                  <a:pt x="9492012" y="4017472"/>
                </a:lnTo>
                <a:lnTo>
                  <a:pt x="9307608" y="3477976"/>
                </a:lnTo>
                <a:close/>
                <a:moveTo>
                  <a:pt x="10354214" y="3465022"/>
                </a:moveTo>
                <a:cubicBezTo>
                  <a:pt x="10305776" y="3465079"/>
                  <a:pt x="10261175" y="3476396"/>
                  <a:pt x="10220413" y="3498973"/>
                </a:cubicBezTo>
                <a:cubicBezTo>
                  <a:pt x="10179651" y="3521551"/>
                  <a:pt x="10146847" y="3555051"/>
                  <a:pt x="10122002" y="3599473"/>
                </a:cubicBezTo>
                <a:cubicBezTo>
                  <a:pt x="10097157" y="3643895"/>
                  <a:pt x="10084391" y="3698900"/>
                  <a:pt x="10083704" y="3764488"/>
                </a:cubicBezTo>
                <a:cubicBezTo>
                  <a:pt x="10084391" y="3830806"/>
                  <a:pt x="10097157" y="3886215"/>
                  <a:pt x="10122002" y="3930717"/>
                </a:cubicBezTo>
                <a:cubicBezTo>
                  <a:pt x="10146847" y="3975219"/>
                  <a:pt x="10179651" y="4008671"/>
                  <a:pt x="10220413" y="4031075"/>
                </a:cubicBezTo>
                <a:cubicBezTo>
                  <a:pt x="10261175" y="4053479"/>
                  <a:pt x="10305776" y="4064693"/>
                  <a:pt x="10354214" y="4064716"/>
                </a:cubicBezTo>
                <a:cubicBezTo>
                  <a:pt x="10402884" y="4064679"/>
                  <a:pt x="10447531" y="4053408"/>
                  <a:pt x="10488157" y="4030906"/>
                </a:cubicBezTo>
                <a:cubicBezTo>
                  <a:pt x="10528783" y="4008403"/>
                  <a:pt x="10561408" y="3974894"/>
                  <a:pt x="10586032" y="3930378"/>
                </a:cubicBezTo>
                <a:cubicBezTo>
                  <a:pt x="10610656" y="3885863"/>
                  <a:pt x="10623299" y="3830566"/>
                  <a:pt x="10623962" y="3764488"/>
                </a:cubicBezTo>
                <a:cubicBezTo>
                  <a:pt x="10623285" y="3698660"/>
                  <a:pt x="10610585" y="3643542"/>
                  <a:pt x="10585862" y="3599134"/>
                </a:cubicBezTo>
                <a:cubicBezTo>
                  <a:pt x="10561140" y="3554726"/>
                  <a:pt x="10528458" y="3521283"/>
                  <a:pt x="10487818" y="3498804"/>
                </a:cubicBezTo>
                <a:cubicBezTo>
                  <a:pt x="10447178" y="3476325"/>
                  <a:pt x="10402644" y="3465064"/>
                  <a:pt x="10354214" y="3465022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2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342355" y="2088374"/>
                </a:moveTo>
                <a:cubicBezTo>
                  <a:pt x="5480213" y="2088374"/>
                  <a:pt x="5597232" y="2142476"/>
                  <a:pt x="5693412" y="2250678"/>
                </a:cubicBezTo>
                <a:cubicBezTo>
                  <a:pt x="5789593" y="2358881"/>
                  <a:pt x="5837683" y="2508361"/>
                  <a:pt x="5837683" y="2699118"/>
                </a:cubicBezTo>
                <a:cubicBezTo>
                  <a:pt x="5837683" y="2886670"/>
                  <a:pt x="5791997" y="3030940"/>
                  <a:pt x="5700626" y="3131929"/>
                </a:cubicBezTo>
                <a:cubicBezTo>
                  <a:pt x="5609255" y="3232918"/>
                  <a:pt x="5494641" y="3283413"/>
                  <a:pt x="5356782" y="3283413"/>
                </a:cubicBezTo>
                <a:cubicBezTo>
                  <a:pt x="5223733" y="3283413"/>
                  <a:pt x="5112725" y="3231316"/>
                  <a:pt x="5023758" y="3127120"/>
                </a:cubicBezTo>
                <a:cubicBezTo>
                  <a:pt x="4934792" y="3022925"/>
                  <a:pt x="4890308" y="2872243"/>
                  <a:pt x="4890308" y="2675073"/>
                </a:cubicBezTo>
                <a:cubicBezTo>
                  <a:pt x="4890308" y="2479507"/>
                  <a:pt x="4933190" y="2332832"/>
                  <a:pt x="5018949" y="2235049"/>
                </a:cubicBezTo>
                <a:cubicBezTo>
                  <a:pt x="5104710" y="2137266"/>
                  <a:pt x="5212512" y="2088374"/>
                  <a:pt x="5342355" y="2088374"/>
                </a:cubicBezTo>
                <a:close/>
                <a:moveTo>
                  <a:pt x="5313502" y="1477630"/>
                </a:moveTo>
                <a:cubicBezTo>
                  <a:pt x="5020152" y="1477630"/>
                  <a:pt x="4776495" y="1526923"/>
                  <a:pt x="4582532" y="1625507"/>
                </a:cubicBezTo>
                <a:cubicBezTo>
                  <a:pt x="4388568" y="1724092"/>
                  <a:pt x="4236283" y="1869564"/>
                  <a:pt x="4125676" y="2061925"/>
                </a:cubicBezTo>
                <a:cubicBezTo>
                  <a:pt x="4015069" y="2254285"/>
                  <a:pt x="3959765" y="2467484"/>
                  <a:pt x="3959765" y="2701523"/>
                </a:cubicBezTo>
                <a:cubicBezTo>
                  <a:pt x="3959765" y="3044565"/>
                  <a:pt x="4068369" y="3328297"/>
                  <a:pt x="4285576" y="3552717"/>
                </a:cubicBezTo>
                <a:cubicBezTo>
                  <a:pt x="4502782" y="3777138"/>
                  <a:pt x="4769282" y="3889348"/>
                  <a:pt x="5085073" y="3889348"/>
                </a:cubicBezTo>
                <a:cubicBezTo>
                  <a:pt x="5246976" y="3889348"/>
                  <a:pt x="5389643" y="3861296"/>
                  <a:pt x="5513075" y="3805190"/>
                </a:cubicBezTo>
                <a:cubicBezTo>
                  <a:pt x="5636506" y="3749085"/>
                  <a:pt x="5756731" y="3660920"/>
                  <a:pt x="5873750" y="3540695"/>
                </a:cubicBezTo>
                <a:cubicBezTo>
                  <a:pt x="5841691" y="3919004"/>
                  <a:pt x="5793601" y="4166668"/>
                  <a:pt x="5729480" y="4283687"/>
                </a:cubicBezTo>
                <a:cubicBezTo>
                  <a:pt x="5641315" y="4442384"/>
                  <a:pt x="5518685" y="4521733"/>
                  <a:pt x="5361591" y="4521733"/>
                </a:cubicBezTo>
                <a:cubicBezTo>
                  <a:pt x="5273426" y="4521733"/>
                  <a:pt x="5198886" y="4493680"/>
                  <a:pt x="5137972" y="4437575"/>
                </a:cubicBezTo>
                <a:cubicBezTo>
                  <a:pt x="5077058" y="4381470"/>
                  <a:pt x="5033777" y="4285290"/>
                  <a:pt x="5008130" y="4149034"/>
                </a:cubicBezTo>
                <a:lnTo>
                  <a:pt x="4034305" y="4271664"/>
                </a:lnTo>
                <a:cubicBezTo>
                  <a:pt x="4092013" y="4459215"/>
                  <a:pt x="4174568" y="4615508"/>
                  <a:pt x="4281969" y="4740543"/>
                </a:cubicBezTo>
                <a:cubicBezTo>
                  <a:pt x="4389370" y="4865577"/>
                  <a:pt x="4524022" y="4960555"/>
                  <a:pt x="4685925" y="5025476"/>
                </a:cubicBezTo>
                <a:cubicBezTo>
                  <a:pt x="4847829" y="5090398"/>
                  <a:pt x="5069043" y="5122859"/>
                  <a:pt x="5349569" y="5122859"/>
                </a:cubicBezTo>
                <a:cubicBezTo>
                  <a:pt x="5824057" y="5122859"/>
                  <a:pt x="6195153" y="4974982"/>
                  <a:pt x="6462854" y="4679228"/>
                </a:cubicBezTo>
                <a:cubicBezTo>
                  <a:pt x="6730555" y="4383474"/>
                  <a:pt x="6864406" y="3917401"/>
                  <a:pt x="6864406" y="3281008"/>
                </a:cubicBezTo>
                <a:cubicBezTo>
                  <a:pt x="6864406" y="2848198"/>
                  <a:pt x="6800687" y="2499945"/>
                  <a:pt x="6673248" y="2236251"/>
                </a:cubicBezTo>
                <a:cubicBezTo>
                  <a:pt x="6545809" y="1972558"/>
                  <a:pt x="6375491" y="1780197"/>
                  <a:pt x="6162291" y="1659170"/>
                </a:cubicBezTo>
                <a:cubicBezTo>
                  <a:pt x="5949092" y="1538143"/>
                  <a:pt x="5666162" y="1477630"/>
                  <a:pt x="5313502" y="1477630"/>
                </a:cubicBez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2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1" y="1506885"/>
                  <a:pt x="2406487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7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732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CCD18-3E38-C5B8-1FA2-DEA382FC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B5ABF9A-DA10-74FA-0E11-33E007C87EC2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7F4BA6A-8D93-5526-707F-180106AF09E3}"/>
              </a:ext>
            </a:extLst>
          </p:cNvPr>
          <p:cNvSpPr/>
          <p:nvPr/>
        </p:nvSpPr>
        <p:spPr>
          <a:xfrm rot="5400000">
            <a:off x="652281" y="110348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3B70481A-A3BE-4FB4-33D8-4A092FA1AC46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72F8AFA8-902C-43E7-9BC2-AA46C79DE8E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6902B17E-E562-F940-8722-CFF742B0834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A9B225C0-A043-206B-ECF3-645FF9C36275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D67F922-4A00-C88F-2C8C-66717162E2D3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D248C93B-C368-0A25-33DA-10051F9B8AF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226BDD53-B96A-6EFD-4A05-8AC52D79E281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2976D872-7682-199E-62E8-EB93DB26060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A682986-C009-BC2D-C1AF-8E04195AC51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E30469B-E092-D933-1A0D-4E33F5221A3C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7D22881-61E9-7A73-D25B-DBE246439102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906D030-BE2A-72B6-94D5-8086EAE53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64" t="22604" r="64886" b="25703"/>
          <a:stretch>
            <a:fillRect/>
          </a:stretch>
        </p:blipFill>
        <p:spPr bwMode="auto">
          <a:xfrm>
            <a:off x="1653105" y="2366072"/>
            <a:ext cx="3594285" cy="4002048"/>
          </a:xfrm>
          <a:prstGeom prst="roundRect">
            <a:avLst>
              <a:gd name="adj" fmla="val 0"/>
            </a:avLst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0BF697C-FBB7-FF2E-015E-D7BD39E18FC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D1E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9446F7B-CF61-C557-E328-C5E9971D29C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D1EF"/>
                </a:solidFill>
                <a:latin typeface="Arial Black" panose="020B0A04020102020204" pitchFamily="34" charset="0"/>
              </a:rPr>
              <a:t>09</a:t>
            </a:r>
            <a:endParaRPr lang="zh-TW" altLang="en-US" sz="9600" dirty="0">
              <a:solidFill>
                <a:srgbClr val="CCD1E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613104-1FB4-239D-EF88-51D2EEE60F0D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F44D73-1887-78D1-51A1-DACEB67F4BE9}"/>
              </a:ext>
            </a:extLst>
          </p:cNvPr>
          <p:cNvSpPr txBox="1"/>
          <p:nvPr/>
        </p:nvSpPr>
        <p:spPr>
          <a:xfrm>
            <a:off x="4062429" y="1431572"/>
            <a:ext cx="5595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25-27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6993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9A8A2-A28D-0EC7-4635-7B7CDABEB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90B059D1-A920-A18A-BFDB-88B4A336CC36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6CD8631-1083-C1AE-8E78-B25A460BCB6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75934ED8-70CE-BC54-163F-75FF3073CEE1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FEC809DE-C901-1B9B-ABC1-2D86F95F78C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4335709-7F90-6057-FF35-7FAC7B86953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72BAAD97-0093-54D7-5C82-BB3DE14DF743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02FD60-435A-A752-DF11-390DD5CE7573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CC41D2B8-AE0F-FCEA-121B-79B2A879B0C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3E1B064F-8699-A756-86A1-C510A65765B4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B7C35890-59D3-693E-90BA-1E0FFDB18EC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42C6D8F-1202-13B5-CD18-0BE505DF06BC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08F009C-88EF-AB1E-253A-02D026519EE0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1908D0E9-7FA4-FC0E-F865-0E64B54367FE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9A8FCE31-25BD-5765-005F-9A627223A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79" t="21791" r="38185" b="26822"/>
          <a:stretch>
            <a:fillRect/>
          </a:stretch>
        </p:blipFill>
        <p:spPr bwMode="auto">
          <a:xfrm>
            <a:off x="2190731" y="2515559"/>
            <a:ext cx="2837466" cy="3867214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40BF697C-FBB7-FF2E-015E-D7BD39E18FC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D1E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9446F7B-CF61-C557-E328-C5E9971D29C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D1EF"/>
                </a:solidFill>
                <a:latin typeface="Arial Black" panose="020B0A04020102020204" pitchFamily="34" charset="0"/>
              </a:rPr>
              <a:t>09</a:t>
            </a:r>
            <a:endParaRPr lang="zh-TW" altLang="en-US" sz="9600" dirty="0">
              <a:solidFill>
                <a:srgbClr val="CCD1E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3613104-1FB4-239D-EF88-51D2EEE60F0D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F44D73-1887-78D1-51A1-DACEB67F4BE9}"/>
              </a:ext>
            </a:extLst>
          </p:cNvPr>
          <p:cNvSpPr txBox="1"/>
          <p:nvPr/>
        </p:nvSpPr>
        <p:spPr>
          <a:xfrm>
            <a:off x="4062429" y="1431572"/>
            <a:ext cx="5595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25-27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1047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192A3-EBCD-0DBB-6A23-4F997475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2F9698A-3FA1-BB02-C613-D7FE8389CC55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C75C297-8E22-9FBA-8030-667DBD2A2249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702D265-3DA1-818F-73F2-4FC14ECE0282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C5139F0-C837-92AE-C2D8-7CE74E119942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4B823383-E160-D1E1-5649-695A4FBE413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918F5885-21CC-CF53-F7A0-94E25221666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98481985-0DD3-B0BC-77D3-FBD319FB07A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E26CC973-5F1C-6840-9B1C-4974E95F0AA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52BC2CAB-2052-D4DA-1E1D-F1B41CFDF7E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759EEBA0-3016-0A50-A0D1-94310AFABF5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F773410-6D05-C931-8C76-6FDECEB632E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0CC1DE5-36D3-5D93-A32F-C254C6F640B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50C3B463-7E68-7550-605D-38685050088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0BF697C-FBB7-FF2E-015E-D7BD39E18FCF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D1E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D1E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9446F7B-CF61-C557-E328-C5E9971D29C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D1EF"/>
                </a:solidFill>
                <a:latin typeface="Arial Black" panose="020B0A04020102020204" pitchFamily="34" charset="0"/>
              </a:rPr>
              <a:t>09</a:t>
            </a:r>
            <a:endParaRPr lang="zh-TW" altLang="en-US" sz="9600" dirty="0">
              <a:solidFill>
                <a:srgbClr val="CCD1E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613104-1FB4-239D-EF88-51D2EEE60F0D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F44D73-1887-78D1-51A1-DACEB67F4BE9}"/>
              </a:ext>
            </a:extLst>
          </p:cNvPr>
          <p:cNvSpPr txBox="1"/>
          <p:nvPr/>
        </p:nvSpPr>
        <p:spPr>
          <a:xfrm>
            <a:off x="4062429" y="1431572"/>
            <a:ext cx="5595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25-27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D1E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7F557C44-7B2A-03A9-5E20-8C8577075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631" t="21489" r="5475" b="25242"/>
          <a:stretch>
            <a:fillRect/>
          </a:stretch>
        </p:blipFill>
        <p:spPr bwMode="auto">
          <a:xfrm>
            <a:off x="2189829" y="2504233"/>
            <a:ext cx="3053703" cy="3753050"/>
          </a:xfrm>
          <a:prstGeom prst="roundRect">
            <a:avLst>
              <a:gd name="adj" fmla="val 0"/>
            </a:avLst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268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  <a14:imgEffect>
                      <a14:brightnessContrast bright="7000" contrast="2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69E1A-0987-6AFE-1061-9E45DC449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F3F461FC-15DC-FE00-1DD9-12D0981262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18179" y="4781507"/>
                </a:moveTo>
                <a:lnTo>
                  <a:pt x="8115893" y="4789889"/>
                </a:lnTo>
                <a:cubicBezTo>
                  <a:pt x="8160819" y="4806907"/>
                  <a:pt x="8198221" y="4825830"/>
                  <a:pt x="8228097" y="4846658"/>
                </a:cubicBezTo>
                <a:cubicBezTo>
                  <a:pt x="8257974" y="4867486"/>
                  <a:pt x="8280516" y="4886409"/>
                  <a:pt x="8295725" y="4903427"/>
                </a:cubicBezTo>
                <a:cubicBezTo>
                  <a:pt x="8315359" y="4918217"/>
                  <a:pt x="8336197" y="4924086"/>
                  <a:pt x="8358239" y="4921032"/>
                </a:cubicBezTo>
                <a:cubicBezTo>
                  <a:pt x="8380281" y="4917979"/>
                  <a:pt x="8397279" y="4909620"/>
                  <a:pt x="8409232" y="4895954"/>
                </a:cubicBezTo>
                <a:cubicBezTo>
                  <a:pt x="8421185" y="4882287"/>
                  <a:pt x="8421846" y="4866929"/>
                  <a:pt x="8411213" y="4849880"/>
                </a:cubicBezTo>
                <a:cubicBezTo>
                  <a:pt x="8400581" y="4832830"/>
                  <a:pt x="8372407" y="4817704"/>
                  <a:pt x="8326692" y="4804501"/>
                </a:cubicBezTo>
                <a:cubicBezTo>
                  <a:pt x="8280977" y="4791298"/>
                  <a:pt x="8211473" y="4783634"/>
                  <a:pt x="8118179" y="4781507"/>
                </a:cubicBezTo>
                <a:close/>
                <a:moveTo>
                  <a:pt x="7958921" y="4755563"/>
                </a:moveTo>
                <a:cubicBezTo>
                  <a:pt x="7934426" y="4782854"/>
                  <a:pt x="7900548" y="4811376"/>
                  <a:pt x="7857289" y="4841129"/>
                </a:cubicBezTo>
                <a:cubicBezTo>
                  <a:pt x="7814030" y="4870883"/>
                  <a:pt x="7768913" y="4895967"/>
                  <a:pt x="7721939" y="4916381"/>
                </a:cubicBezTo>
                <a:lnTo>
                  <a:pt x="7724225" y="4924001"/>
                </a:lnTo>
                <a:cubicBezTo>
                  <a:pt x="7782899" y="4917683"/>
                  <a:pt x="7839668" y="4907459"/>
                  <a:pt x="7894532" y="4893331"/>
                </a:cubicBezTo>
                <a:cubicBezTo>
                  <a:pt x="7949396" y="4879202"/>
                  <a:pt x="7995497" y="4862501"/>
                  <a:pt x="8032835" y="4843229"/>
                </a:cubicBezTo>
                <a:cubicBezTo>
                  <a:pt x="8046455" y="4845785"/>
                  <a:pt x="8057314" y="4846198"/>
                  <a:pt x="8065410" y="4844467"/>
                </a:cubicBezTo>
                <a:cubicBezTo>
                  <a:pt x="8073507" y="4842737"/>
                  <a:pt x="8079412" y="4839530"/>
                  <a:pt x="8083127" y="4834847"/>
                </a:cubicBezTo>
                <a:close/>
                <a:moveTo>
                  <a:pt x="10545148" y="4724381"/>
                </a:moveTo>
                <a:lnTo>
                  <a:pt x="10584010" y="4795176"/>
                </a:lnTo>
                <a:cubicBezTo>
                  <a:pt x="10587820" y="4794477"/>
                  <a:pt x="10591249" y="4792826"/>
                  <a:pt x="10594298" y="4790223"/>
                </a:cubicBezTo>
                <a:cubicBezTo>
                  <a:pt x="10597346" y="4787619"/>
                  <a:pt x="10600012" y="4783682"/>
                  <a:pt x="10602298" y="4778412"/>
                </a:cubicBezTo>
                <a:lnTo>
                  <a:pt x="10657162" y="4742598"/>
                </a:lnTo>
                <a:cubicBezTo>
                  <a:pt x="10657544" y="4746778"/>
                  <a:pt x="10657734" y="4750815"/>
                  <a:pt x="10657734" y="4754709"/>
                </a:cubicBezTo>
                <a:cubicBezTo>
                  <a:pt x="10657734" y="4758604"/>
                  <a:pt x="10657544" y="4762450"/>
                  <a:pt x="10657162" y="4766249"/>
                </a:cubicBezTo>
                <a:cubicBezTo>
                  <a:pt x="10662179" y="4771526"/>
                  <a:pt x="10667386" y="4775277"/>
                  <a:pt x="10672784" y="4777502"/>
                </a:cubicBezTo>
                <a:cubicBezTo>
                  <a:pt x="10678181" y="4779728"/>
                  <a:pt x="10683388" y="4780808"/>
                  <a:pt x="10688404" y="4780745"/>
                </a:cubicBezTo>
                <a:cubicBezTo>
                  <a:pt x="10684928" y="4788056"/>
                  <a:pt x="10681594" y="4794414"/>
                  <a:pt x="10678403" y="4799818"/>
                </a:cubicBezTo>
                <a:cubicBezTo>
                  <a:pt x="10675212" y="4805222"/>
                  <a:pt x="10672450" y="4809292"/>
                  <a:pt x="10670116" y="4812025"/>
                </a:cubicBezTo>
                <a:cubicBezTo>
                  <a:pt x="10667434" y="4814648"/>
                  <a:pt x="10664417" y="4816460"/>
                  <a:pt x="10661068" y="4817461"/>
                </a:cubicBezTo>
                <a:cubicBezTo>
                  <a:pt x="10657718" y="4818463"/>
                  <a:pt x="10654130" y="4818940"/>
                  <a:pt x="10650304" y="4818892"/>
                </a:cubicBezTo>
                <a:cubicBezTo>
                  <a:pt x="10645955" y="4819258"/>
                  <a:pt x="10640367" y="4819480"/>
                  <a:pt x="10633540" y="4819559"/>
                </a:cubicBezTo>
                <a:cubicBezTo>
                  <a:pt x="10626714" y="4819639"/>
                  <a:pt x="10619602" y="4819671"/>
                  <a:pt x="10612204" y="4819655"/>
                </a:cubicBezTo>
                <a:lnTo>
                  <a:pt x="10564960" y="4819655"/>
                </a:lnTo>
                <a:cubicBezTo>
                  <a:pt x="10556801" y="4819750"/>
                  <a:pt x="10551403" y="4818796"/>
                  <a:pt x="10548768" y="4816794"/>
                </a:cubicBezTo>
                <a:cubicBezTo>
                  <a:pt x="10546133" y="4814791"/>
                  <a:pt x="10544926" y="4811167"/>
                  <a:pt x="10545148" y="4805922"/>
                </a:cubicBezTo>
                <a:close/>
                <a:moveTo>
                  <a:pt x="10642684" y="4673315"/>
                </a:moveTo>
                <a:cubicBezTo>
                  <a:pt x="10644970" y="4679448"/>
                  <a:pt x="10647066" y="4686248"/>
                  <a:pt x="10648971" y="4693715"/>
                </a:cubicBezTo>
                <a:cubicBezTo>
                  <a:pt x="10650876" y="4701182"/>
                  <a:pt x="10652590" y="4709126"/>
                  <a:pt x="10654114" y="4717546"/>
                </a:cubicBezTo>
                <a:lnTo>
                  <a:pt x="10605346" y="4719827"/>
                </a:lnTo>
                <a:cubicBezTo>
                  <a:pt x="10612236" y="4711791"/>
                  <a:pt x="10618840" y="4703849"/>
                  <a:pt x="10625158" y="4696002"/>
                </a:cubicBezTo>
                <a:cubicBezTo>
                  <a:pt x="10631477" y="4688154"/>
                  <a:pt x="10637319" y="4680592"/>
                  <a:pt x="10642684" y="4673315"/>
                </a:cubicBezTo>
                <a:close/>
                <a:moveTo>
                  <a:pt x="8615002" y="4658825"/>
                </a:moveTo>
                <a:lnTo>
                  <a:pt x="8608144" y="4661873"/>
                </a:lnTo>
                <a:cubicBezTo>
                  <a:pt x="8616368" y="4684955"/>
                  <a:pt x="8622781" y="4709847"/>
                  <a:pt x="8627385" y="4736549"/>
                </a:cubicBezTo>
                <a:cubicBezTo>
                  <a:pt x="8631989" y="4763251"/>
                  <a:pt x="8633449" y="4790429"/>
                  <a:pt x="8631767" y="4818083"/>
                </a:cubicBezTo>
                <a:cubicBezTo>
                  <a:pt x="8654474" y="4839822"/>
                  <a:pt x="8676354" y="4847922"/>
                  <a:pt x="8697406" y="4842384"/>
                </a:cubicBezTo>
                <a:cubicBezTo>
                  <a:pt x="8718458" y="4836845"/>
                  <a:pt x="8732742" y="4823252"/>
                  <a:pt x="8740256" y="4801605"/>
                </a:cubicBezTo>
                <a:cubicBezTo>
                  <a:pt x="8747771" y="4779957"/>
                  <a:pt x="8742576" y="4755839"/>
                  <a:pt x="8724671" y="4729251"/>
                </a:cubicBezTo>
                <a:cubicBezTo>
                  <a:pt x="8706766" y="4702662"/>
                  <a:pt x="8670210" y="4679187"/>
                  <a:pt x="8615002" y="4658825"/>
                </a:cubicBezTo>
                <a:close/>
                <a:moveTo>
                  <a:pt x="8969332" y="4653491"/>
                </a:moveTo>
                <a:cubicBezTo>
                  <a:pt x="8962268" y="4687511"/>
                  <a:pt x="8954680" y="4721579"/>
                  <a:pt x="8946568" y="4755694"/>
                </a:cubicBezTo>
                <a:cubicBezTo>
                  <a:pt x="8938456" y="4789810"/>
                  <a:pt x="8931058" y="4818734"/>
                  <a:pt x="8924374" y="4842467"/>
                </a:cubicBezTo>
                <a:lnTo>
                  <a:pt x="8932756" y="4847801"/>
                </a:lnTo>
                <a:cubicBezTo>
                  <a:pt x="8957077" y="4831482"/>
                  <a:pt x="8981969" y="4812114"/>
                  <a:pt x="9007432" y="4789699"/>
                </a:cubicBezTo>
                <a:cubicBezTo>
                  <a:pt x="9032896" y="4767283"/>
                  <a:pt x="9057026" y="4743725"/>
                  <a:pt x="9079822" y="4719023"/>
                </a:cubicBezTo>
                <a:cubicBezTo>
                  <a:pt x="9088601" y="4719341"/>
                  <a:pt x="9095618" y="4718134"/>
                  <a:pt x="9100873" y="4715404"/>
                </a:cubicBezTo>
                <a:cubicBezTo>
                  <a:pt x="9106127" y="4712673"/>
                  <a:pt x="9109524" y="4708800"/>
                  <a:pt x="9111064" y="4703783"/>
                </a:cubicBezTo>
                <a:close/>
                <a:moveTo>
                  <a:pt x="8137229" y="4639728"/>
                </a:moveTo>
                <a:lnTo>
                  <a:pt x="8234765" y="4639728"/>
                </a:lnTo>
                <a:lnTo>
                  <a:pt x="8234765" y="4725929"/>
                </a:lnTo>
                <a:lnTo>
                  <a:pt x="8137229" y="4725929"/>
                </a:lnTo>
                <a:close/>
                <a:moveTo>
                  <a:pt x="7939109" y="4639728"/>
                </a:moveTo>
                <a:lnTo>
                  <a:pt x="8029025" y="4639728"/>
                </a:lnTo>
                <a:lnTo>
                  <a:pt x="8029025" y="4725929"/>
                </a:lnTo>
                <a:lnTo>
                  <a:pt x="7939109" y="4725929"/>
                </a:lnTo>
                <a:close/>
                <a:moveTo>
                  <a:pt x="10545148" y="4598580"/>
                </a:moveTo>
                <a:lnTo>
                  <a:pt x="10577200" y="4598580"/>
                </a:lnTo>
                <a:lnTo>
                  <a:pt x="10577200" y="4622964"/>
                </a:lnTo>
                <a:lnTo>
                  <a:pt x="10578722" y="4622964"/>
                </a:lnTo>
                <a:cubicBezTo>
                  <a:pt x="10579103" y="4637457"/>
                  <a:pt x="10579103" y="4653428"/>
                  <a:pt x="10578722" y="4670874"/>
                </a:cubicBezTo>
                <a:cubicBezTo>
                  <a:pt x="10578342" y="4688321"/>
                  <a:pt x="10577580" y="4704863"/>
                  <a:pt x="10576437" y="4720500"/>
                </a:cubicBezTo>
                <a:lnTo>
                  <a:pt x="10545148" y="4721345"/>
                </a:lnTo>
                <a:close/>
                <a:moveTo>
                  <a:pt x="8137229" y="4540668"/>
                </a:moveTo>
                <a:lnTo>
                  <a:pt x="8234765" y="4540668"/>
                </a:lnTo>
                <a:lnTo>
                  <a:pt x="8234765" y="4618487"/>
                </a:lnTo>
                <a:lnTo>
                  <a:pt x="8137229" y="4618487"/>
                </a:lnTo>
                <a:close/>
                <a:moveTo>
                  <a:pt x="7939109" y="4540668"/>
                </a:moveTo>
                <a:lnTo>
                  <a:pt x="8029025" y="4540668"/>
                </a:lnTo>
                <a:lnTo>
                  <a:pt x="8029025" y="4618487"/>
                </a:lnTo>
                <a:lnTo>
                  <a:pt x="7939109" y="4618487"/>
                </a:lnTo>
                <a:close/>
                <a:moveTo>
                  <a:pt x="10520717" y="4463706"/>
                </a:moveTo>
                <a:lnTo>
                  <a:pt x="10577200" y="4463706"/>
                </a:lnTo>
                <a:lnTo>
                  <a:pt x="10577200" y="4577339"/>
                </a:lnTo>
                <a:lnTo>
                  <a:pt x="10520717" y="4577339"/>
                </a:lnTo>
                <a:close/>
                <a:moveTo>
                  <a:pt x="10366031" y="4463706"/>
                </a:moveTo>
                <a:lnTo>
                  <a:pt x="10421752" y="4463706"/>
                </a:lnTo>
                <a:lnTo>
                  <a:pt x="10421752" y="4577339"/>
                </a:lnTo>
                <a:lnTo>
                  <a:pt x="10366031" y="4577339"/>
                </a:lnTo>
                <a:close/>
                <a:moveTo>
                  <a:pt x="9642941" y="4375361"/>
                </a:moveTo>
                <a:cubicBezTo>
                  <a:pt x="9657292" y="4403682"/>
                  <a:pt x="9674310" y="4429336"/>
                  <a:pt x="9693994" y="4452323"/>
                </a:cubicBezTo>
                <a:cubicBezTo>
                  <a:pt x="9672992" y="4474850"/>
                  <a:pt x="9648894" y="4495710"/>
                  <a:pt x="9621700" y="4514902"/>
                </a:cubicBezTo>
                <a:cubicBezTo>
                  <a:pt x="9594506" y="4534095"/>
                  <a:pt x="9564502" y="4551336"/>
                  <a:pt x="9531688" y="4566623"/>
                </a:cubicBezTo>
                <a:lnTo>
                  <a:pt x="9531688" y="4456895"/>
                </a:lnTo>
                <a:cubicBezTo>
                  <a:pt x="9571440" y="4436194"/>
                  <a:pt x="9608524" y="4409016"/>
                  <a:pt x="9642941" y="4375361"/>
                </a:cubicBezTo>
                <a:close/>
                <a:moveTo>
                  <a:pt x="8339159" y="4367789"/>
                </a:moveTo>
                <a:lnTo>
                  <a:pt x="8279723" y="4441703"/>
                </a:lnTo>
                <a:lnTo>
                  <a:pt x="7725749" y="4441703"/>
                </a:lnTo>
                <a:lnTo>
                  <a:pt x="7731845" y="4462944"/>
                </a:lnTo>
                <a:lnTo>
                  <a:pt x="8029025" y="4462944"/>
                </a:lnTo>
                <a:lnTo>
                  <a:pt x="8029025" y="4519427"/>
                </a:lnTo>
                <a:lnTo>
                  <a:pt x="7945205" y="4519427"/>
                </a:lnTo>
                <a:lnTo>
                  <a:pt x="7828619" y="4475156"/>
                </a:lnTo>
                <a:lnTo>
                  <a:pt x="7828619" y="4794461"/>
                </a:lnTo>
                <a:lnTo>
                  <a:pt x="7844621" y="4794461"/>
                </a:lnTo>
                <a:cubicBezTo>
                  <a:pt x="7868227" y="4793651"/>
                  <a:pt x="7889595" y="4789171"/>
                  <a:pt x="7908724" y="4781021"/>
                </a:cubicBezTo>
                <a:cubicBezTo>
                  <a:pt x="7927853" y="4772871"/>
                  <a:pt x="7937982" y="4765911"/>
                  <a:pt x="7939109" y="4760141"/>
                </a:cubicBezTo>
                <a:lnTo>
                  <a:pt x="7939109" y="4747170"/>
                </a:lnTo>
                <a:lnTo>
                  <a:pt x="8234765" y="4747170"/>
                </a:lnTo>
                <a:lnTo>
                  <a:pt x="8234765" y="4779218"/>
                </a:lnTo>
                <a:lnTo>
                  <a:pt x="8253815" y="4779218"/>
                </a:lnTo>
                <a:cubicBezTo>
                  <a:pt x="8266223" y="4779025"/>
                  <a:pt x="8279506" y="4777376"/>
                  <a:pt x="8293664" y="4774272"/>
                </a:cubicBezTo>
                <a:cubicBezTo>
                  <a:pt x="8307823" y="4771168"/>
                  <a:pt x="8320034" y="4767767"/>
                  <a:pt x="8330297" y="4764070"/>
                </a:cubicBezTo>
                <a:cubicBezTo>
                  <a:pt x="8340560" y="4760372"/>
                  <a:pt x="8346054" y="4757537"/>
                  <a:pt x="8346779" y="4755563"/>
                </a:cubicBezTo>
                <a:lnTo>
                  <a:pt x="8346779" y="4558215"/>
                </a:lnTo>
                <a:cubicBezTo>
                  <a:pt x="8354716" y="4556594"/>
                  <a:pt x="8361130" y="4554305"/>
                  <a:pt x="8366019" y="4551349"/>
                </a:cubicBezTo>
                <a:cubicBezTo>
                  <a:pt x="8370909" y="4548393"/>
                  <a:pt x="8374655" y="4545341"/>
                  <a:pt x="8377259" y="4542194"/>
                </a:cubicBezTo>
                <a:lnTo>
                  <a:pt x="8275913" y="4465997"/>
                </a:lnTo>
                <a:lnTo>
                  <a:pt x="8227145" y="4519427"/>
                </a:lnTo>
                <a:lnTo>
                  <a:pt x="8137229" y="4519427"/>
                </a:lnTo>
                <a:lnTo>
                  <a:pt x="8137229" y="4462944"/>
                </a:lnTo>
                <a:lnTo>
                  <a:pt x="8426027" y="4462944"/>
                </a:lnTo>
                <a:cubicBezTo>
                  <a:pt x="8431805" y="4462959"/>
                  <a:pt x="8436631" y="4461980"/>
                  <a:pt x="8440505" y="4460004"/>
                </a:cubicBezTo>
                <a:cubicBezTo>
                  <a:pt x="8444378" y="4458029"/>
                  <a:pt x="8446918" y="4454963"/>
                  <a:pt x="8448125" y="4450806"/>
                </a:cubicBezTo>
                <a:cubicBezTo>
                  <a:pt x="8433825" y="4438985"/>
                  <a:pt x="8418312" y="4426730"/>
                  <a:pt x="8401586" y="4414041"/>
                </a:cubicBezTo>
                <a:cubicBezTo>
                  <a:pt x="8384860" y="4401352"/>
                  <a:pt x="8370420" y="4390569"/>
                  <a:pt x="8358265" y="4381691"/>
                </a:cubicBezTo>
                <a:cubicBezTo>
                  <a:pt x="8346111" y="4372813"/>
                  <a:pt x="8339742" y="4368179"/>
                  <a:pt x="8339159" y="4367789"/>
                </a:cubicBezTo>
                <a:close/>
                <a:moveTo>
                  <a:pt x="9681802" y="4330403"/>
                </a:moveTo>
                <a:lnTo>
                  <a:pt x="9768670" y="4330403"/>
                </a:lnTo>
                <a:cubicBezTo>
                  <a:pt x="9764067" y="4343738"/>
                  <a:pt x="9758415" y="4356883"/>
                  <a:pt x="9751716" y="4369837"/>
                </a:cubicBezTo>
                <a:cubicBezTo>
                  <a:pt x="9745017" y="4382791"/>
                  <a:pt x="9737460" y="4395554"/>
                  <a:pt x="9729046" y="4408127"/>
                </a:cubicBezTo>
                <a:cubicBezTo>
                  <a:pt x="9701614" y="4394284"/>
                  <a:pt x="9677992" y="4377774"/>
                  <a:pt x="9658180" y="4358597"/>
                </a:cubicBezTo>
                <a:close/>
                <a:moveTo>
                  <a:pt x="10520717" y="4330356"/>
                </a:moveTo>
                <a:lnTo>
                  <a:pt x="10577200" y="4330356"/>
                </a:lnTo>
                <a:lnTo>
                  <a:pt x="10577200" y="4442465"/>
                </a:lnTo>
                <a:lnTo>
                  <a:pt x="10520717" y="4442465"/>
                </a:lnTo>
                <a:close/>
                <a:moveTo>
                  <a:pt x="10366031" y="4330356"/>
                </a:moveTo>
                <a:lnTo>
                  <a:pt x="10421752" y="4330356"/>
                </a:lnTo>
                <a:lnTo>
                  <a:pt x="10421752" y="4442465"/>
                </a:lnTo>
                <a:lnTo>
                  <a:pt x="10366031" y="4442465"/>
                </a:lnTo>
                <a:close/>
                <a:moveTo>
                  <a:pt x="8033597" y="4313592"/>
                </a:moveTo>
                <a:lnTo>
                  <a:pt x="8129609" y="4313592"/>
                </a:lnTo>
                <a:lnTo>
                  <a:pt x="8129609" y="4367789"/>
                </a:lnTo>
                <a:lnTo>
                  <a:pt x="8033597" y="4367789"/>
                </a:lnTo>
                <a:close/>
                <a:moveTo>
                  <a:pt x="9338902" y="4200863"/>
                </a:moveTo>
                <a:cubicBezTo>
                  <a:pt x="9333437" y="4249260"/>
                  <a:pt x="9325572" y="4297670"/>
                  <a:pt x="9315309" y="4346095"/>
                </a:cubicBezTo>
                <a:cubicBezTo>
                  <a:pt x="9305045" y="4394519"/>
                  <a:pt x="9293173" y="4440616"/>
                  <a:pt x="9279692" y="4484384"/>
                </a:cubicBezTo>
                <a:cubicBezTo>
                  <a:pt x="9266212" y="4528152"/>
                  <a:pt x="9251912" y="4567249"/>
                  <a:pt x="9236794" y="4601675"/>
                </a:cubicBezTo>
                <a:lnTo>
                  <a:pt x="9245938" y="4607009"/>
                </a:lnTo>
                <a:cubicBezTo>
                  <a:pt x="9265750" y="4588594"/>
                  <a:pt x="9284038" y="4569036"/>
                  <a:pt x="9300802" y="4548335"/>
                </a:cubicBezTo>
                <a:lnTo>
                  <a:pt x="9300802" y="4924763"/>
                </a:lnTo>
                <a:lnTo>
                  <a:pt x="9319090" y="4924763"/>
                </a:lnTo>
                <a:cubicBezTo>
                  <a:pt x="9338744" y="4924144"/>
                  <a:pt x="9356778" y="4920810"/>
                  <a:pt x="9373192" y="4914762"/>
                </a:cubicBezTo>
                <a:cubicBezTo>
                  <a:pt x="9389607" y="4908714"/>
                  <a:pt x="9398497" y="4903665"/>
                  <a:pt x="9399862" y="4899617"/>
                </a:cubicBezTo>
                <a:lnTo>
                  <a:pt x="9399862" y="4469849"/>
                </a:lnTo>
                <a:cubicBezTo>
                  <a:pt x="9407356" y="4468357"/>
                  <a:pt x="9412944" y="4466388"/>
                  <a:pt x="9416626" y="4463944"/>
                </a:cubicBezTo>
                <a:cubicBezTo>
                  <a:pt x="9420310" y="4461499"/>
                  <a:pt x="9422850" y="4458387"/>
                  <a:pt x="9424246" y="4454609"/>
                </a:cubicBezTo>
                <a:lnTo>
                  <a:pt x="9373192" y="4435559"/>
                </a:lnTo>
                <a:cubicBezTo>
                  <a:pt x="9386893" y="4409238"/>
                  <a:pt x="9399497" y="4381298"/>
                  <a:pt x="9411007" y="4351739"/>
                </a:cubicBezTo>
                <a:cubicBezTo>
                  <a:pt x="9422516" y="4322180"/>
                  <a:pt x="9433025" y="4291192"/>
                  <a:pt x="9442534" y="4258775"/>
                </a:cubicBezTo>
                <a:cubicBezTo>
                  <a:pt x="9451282" y="4258728"/>
                  <a:pt x="9458171" y="4257299"/>
                  <a:pt x="9463204" y="4254489"/>
                </a:cubicBezTo>
                <a:cubicBezTo>
                  <a:pt x="9468236" y="4251679"/>
                  <a:pt x="9471506" y="4247774"/>
                  <a:pt x="9473014" y="4242773"/>
                </a:cubicBezTo>
                <a:close/>
                <a:moveTo>
                  <a:pt x="7925393" y="4200482"/>
                </a:moveTo>
                <a:lnTo>
                  <a:pt x="7925393" y="4292351"/>
                </a:lnTo>
                <a:lnTo>
                  <a:pt x="7768421" y="4292351"/>
                </a:lnTo>
                <a:lnTo>
                  <a:pt x="7774517" y="4313592"/>
                </a:lnTo>
                <a:lnTo>
                  <a:pt x="7925393" y="4313592"/>
                </a:lnTo>
                <a:lnTo>
                  <a:pt x="7925393" y="4430178"/>
                </a:lnTo>
                <a:lnTo>
                  <a:pt x="7943681" y="4430178"/>
                </a:lnTo>
                <a:cubicBezTo>
                  <a:pt x="7966096" y="4429701"/>
                  <a:pt x="7986416" y="4427034"/>
                  <a:pt x="8004641" y="4422177"/>
                </a:cubicBezTo>
                <a:cubicBezTo>
                  <a:pt x="8022865" y="4417319"/>
                  <a:pt x="8032517" y="4413128"/>
                  <a:pt x="8033597" y="4409604"/>
                </a:cubicBezTo>
                <a:lnTo>
                  <a:pt x="8033597" y="4389030"/>
                </a:lnTo>
                <a:lnTo>
                  <a:pt x="8129609" y="4389030"/>
                </a:lnTo>
                <a:lnTo>
                  <a:pt x="8129609" y="4426368"/>
                </a:lnTo>
                <a:lnTo>
                  <a:pt x="8147897" y="4426368"/>
                </a:lnTo>
                <a:cubicBezTo>
                  <a:pt x="8170741" y="4425891"/>
                  <a:pt x="8191537" y="4423224"/>
                  <a:pt x="8210285" y="4418367"/>
                </a:cubicBezTo>
                <a:cubicBezTo>
                  <a:pt x="8229034" y="4413509"/>
                  <a:pt x="8238972" y="4409318"/>
                  <a:pt x="8240099" y="4405794"/>
                </a:cubicBezTo>
                <a:lnTo>
                  <a:pt x="8240099" y="4313592"/>
                </a:lnTo>
                <a:lnTo>
                  <a:pt x="8402405" y="4313592"/>
                </a:lnTo>
                <a:cubicBezTo>
                  <a:pt x="8408183" y="4313607"/>
                  <a:pt x="8413009" y="4312628"/>
                  <a:pt x="8416883" y="4310652"/>
                </a:cubicBezTo>
                <a:cubicBezTo>
                  <a:pt x="8420756" y="4308677"/>
                  <a:pt x="8423296" y="4305611"/>
                  <a:pt x="8424502" y="4301454"/>
                </a:cubicBezTo>
                <a:cubicBezTo>
                  <a:pt x="8411266" y="4290424"/>
                  <a:pt x="8396930" y="4278957"/>
                  <a:pt x="8381492" y="4267051"/>
                </a:cubicBezTo>
                <a:cubicBezTo>
                  <a:pt x="8366054" y="4255146"/>
                  <a:pt x="8352734" y="4245017"/>
                  <a:pt x="8341529" y="4236665"/>
                </a:cubicBezTo>
                <a:cubicBezTo>
                  <a:pt x="8330325" y="4228313"/>
                  <a:pt x="8324455" y="4223953"/>
                  <a:pt x="8323919" y="4223584"/>
                </a:cubicBezTo>
                <a:lnTo>
                  <a:pt x="8269055" y="4292351"/>
                </a:lnTo>
                <a:lnTo>
                  <a:pt x="8240099" y="4292351"/>
                </a:lnTo>
                <a:lnTo>
                  <a:pt x="8240099" y="4233629"/>
                </a:lnTo>
                <a:cubicBezTo>
                  <a:pt x="8250529" y="4231884"/>
                  <a:pt x="8257672" y="4229093"/>
                  <a:pt x="8261530" y="4225255"/>
                </a:cubicBezTo>
                <a:cubicBezTo>
                  <a:pt x="8265388" y="4221418"/>
                  <a:pt x="8267388" y="4216977"/>
                  <a:pt x="8267531" y="4211933"/>
                </a:cubicBezTo>
                <a:lnTo>
                  <a:pt x="8129609" y="4200482"/>
                </a:lnTo>
                <a:lnTo>
                  <a:pt x="8129609" y="4292351"/>
                </a:lnTo>
                <a:lnTo>
                  <a:pt x="8033597" y="4292351"/>
                </a:lnTo>
                <a:lnTo>
                  <a:pt x="8033597" y="4233629"/>
                </a:lnTo>
                <a:cubicBezTo>
                  <a:pt x="8044011" y="4231884"/>
                  <a:pt x="8051186" y="4229093"/>
                  <a:pt x="8055123" y="4225255"/>
                </a:cubicBezTo>
                <a:cubicBezTo>
                  <a:pt x="8059060" y="4221418"/>
                  <a:pt x="8061283" y="4216977"/>
                  <a:pt x="8061791" y="4211933"/>
                </a:cubicBezTo>
                <a:close/>
                <a:moveTo>
                  <a:pt x="10408776" y="4200149"/>
                </a:moveTo>
                <a:cubicBezTo>
                  <a:pt x="10408776" y="4216262"/>
                  <a:pt x="10408203" y="4234137"/>
                  <a:pt x="10407058" y="4253775"/>
                </a:cubicBezTo>
                <a:cubicBezTo>
                  <a:pt x="10405914" y="4273412"/>
                  <a:pt x="10404196" y="4291859"/>
                  <a:pt x="10401906" y="4309115"/>
                </a:cubicBezTo>
                <a:lnTo>
                  <a:pt x="10370611" y="4309115"/>
                </a:lnTo>
                <a:lnTo>
                  <a:pt x="10263256" y="4267205"/>
                </a:lnTo>
                <a:lnTo>
                  <a:pt x="10263256" y="4309115"/>
                </a:lnTo>
                <a:lnTo>
                  <a:pt x="10263256" y="4412721"/>
                </a:lnTo>
                <a:cubicBezTo>
                  <a:pt x="10250955" y="4397405"/>
                  <a:pt x="10238940" y="4383232"/>
                  <a:pt x="10227210" y="4370204"/>
                </a:cubicBezTo>
                <a:cubicBezTo>
                  <a:pt x="10215481" y="4357175"/>
                  <a:pt x="10209188" y="4350248"/>
                  <a:pt x="10208330" y="4349421"/>
                </a:cubicBezTo>
                <a:lnTo>
                  <a:pt x="10179341" y="4402807"/>
                </a:lnTo>
                <a:lnTo>
                  <a:pt x="10179341" y="4251917"/>
                </a:lnTo>
                <a:cubicBezTo>
                  <a:pt x="10189766" y="4250340"/>
                  <a:pt x="10196950" y="4247699"/>
                  <a:pt x="10200892" y="4243997"/>
                </a:cubicBezTo>
                <a:cubicBezTo>
                  <a:pt x="10204833" y="4240294"/>
                  <a:pt x="10207058" y="4235722"/>
                  <a:pt x="10207567" y="4230281"/>
                </a:cubicBezTo>
                <a:lnTo>
                  <a:pt x="10076566" y="4218770"/>
                </a:lnTo>
                <a:lnTo>
                  <a:pt x="10076566" y="4419557"/>
                </a:lnTo>
                <a:lnTo>
                  <a:pt x="10007986" y="4419557"/>
                </a:lnTo>
                <a:lnTo>
                  <a:pt x="10014082" y="4440893"/>
                </a:lnTo>
                <a:lnTo>
                  <a:pt x="10076566" y="4440893"/>
                </a:lnTo>
                <a:lnTo>
                  <a:pt x="10076566" y="4675589"/>
                </a:lnTo>
                <a:lnTo>
                  <a:pt x="10000366" y="4690067"/>
                </a:lnTo>
                <a:lnTo>
                  <a:pt x="10049134" y="4814273"/>
                </a:lnTo>
                <a:cubicBezTo>
                  <a:pt x="10054167" y="4813003"/>
                  <a:pt x="10058580" y="4810400"/>
                  <a:pt x="10062374" y="4806463"/>
                </a:cubicBezTo>
                <a:cubicBezTo>
                  <a:pt x="10066168" y="4802526"/>
                  <a:pt x="10068867" y="4798017"/>
                  <a:pt x="10070470" y="4792937"/>
                </a:cubicBezTo>
                <a:cubicBezTo>
                  <a:pt x="10120181" y="4759727"/>
                  <a:pt x="10162007" y="4730136"/>
                  <a:pt x="10195947" y="4704164"/>
                </a:cubicBezTo>
                <a:cubicBezTo>
                  <a:pt x="10229888" y="4678193"/>
                  <a:pt x="10256880" y="4656222"/>
                  <a:pt x="10276924" y="4638251"/>
                </a:cubicBezTo>
                <a:lnTo>
                  <a:pt x="10275400" y="4632155"/>
                </a:lnTo>
                <a:lnTo>
                  <a:pt x="10179341" y="4653491"/>
                </a:lnTo>
                <a:lnTo>
                  <a:pt x="10179341" y="4440893"/>
                </a:lnTo>
                <a:lnTo>
                  <a:pt x="10254874" y="4440893"/>
                </a:lnTo>
                <a:lnTo>
                  <a:pt x="10263256" y="4440131"/>
                </a:lnTo>
                <a:lnTo>
                  <a:pt x="10263256" y="4627583"/>
                </a:lnTo>
                <a:lnTo>
                  <a:pt x="10278448" y="4627549"/>
                </a:lnTo>
                <a:cubicBezTo>
                  <a:pt x="10286529" y="4627517"/>
                  <a:pt x="10294562" y="4626818"/>
                  <a:pt x="10302546" y="4625452"/>
                </a:cubicBezTo>
                <a:cubicBezTo>
                  <a:pt x="10310532" y="4624087"/>
                  <a:pt x="10317993" y="4622244"/>
                  <a:pt x="10324930" y="4619925"/>
                </a:cubicBezTo>
                <a:cubicBezTo>
                  <a:pt x="10323035" y="4662846"/>
                  <a:pt x="10316158" y="4702360"/>
                  <a:pt x="10304300" y="4738467"/>
                </a:cubicBezTo>
                <a:cubicBezTo>
                  <a:pt x="10292442" y="4774574"/>
                  <a:pt x="10273260" y="4807415"/>
                  <a:pt x="10246755" y="4836989"/>
                </a:cubicBezTo>
                <a:cubicBezTo>
                  <a:pt x="10220250" y="4866563"/>
                  <a:pt x="10184078" y="4893011"/>
                  <a:pt x="10138241" y="4916334"/>
                </a:cubicBezTo>
                <a:lnTo>
                  <a:pt x="10141288" y="4925478"/>
                </a:lnTo>
                <a:cubicBezTo>
                  <a:pt x="10209906" y="4908727"/>
                  <a:pt x="10264949" y="4885454"/>
                  <a:pt x="10306417" y="4855660"/>
                </a:cubicBezTo>
                <a:cubicBezTo>
                  <a:pt x="10347884" y="4825866"/>
                  <a:pt x="10378600" y="4789547"/>
                  <a:pt x="10398562" y="4746702"/>
                </a:cubicBezTo>
                <a:cubicBezTo>
                  <a:pt x="10418525" y="4703857"/>
                  <a:pt x="10430557" y="4654483"/>
                  <a:pt x="10434658" y="4598580"/>
                </a:cubicBezTo>
                <a:lnTo>
                  <a:pt x="10449136" y="4598580"/>
                </a:lnTo>
                <a:lnTo>
                  <a:pt x="10449136" y="4831073"/>
                </a:lnTo>
                <a:cubicBezTo>
                  <a:pt x="10448168" y="4861711"/>
                  <a:pt x="10453724" y="4882835"/>
                  <a:pt x="10465805" y="4894443"/>
                </a:cubicBezTo>
                <a:cubicBezTo>
                  <a:pt x="10477886" y="4906052"/>
                  <a:pt x="10502302" y="4911570"/>
                  <a:pt x="10539052" y="4911000"/>
                </a:cubicBezTo>
                <a:lnTo>
                  <a:pt x="10600012" y="4911000"/>
                </a:lnTo>
                <a:cubicBezTo>
                  <a:pt x="10654472" y="4911095"/>
                  <a:pt x="10692143" y="4906527"/>
                  <a:pt x="10713026" y="4897298"/>
                </a:cubicBezTo>
                <a:cubicBezTo>
                  <a:pt x="10733910" y="4888068"/>
                  <a:pt x="10743864" y="4873605"/>
                  <a:pt x="10742888" y="4853909"/>
                </a:cubicBezTo>
                <a:cubicBezTo>
                  <a:pt x="10743158" y="4845234"/>
                  <a:pt x="10741094" y="4837654"/>
                  <a:pt x="10736696" y="4831167"/>
                </a:cubicBezTo>
                <a:cubicBezTo>
                  <a:pt x="10732299" y="4824680"/>
                  <a:pt x="10723948" y="4818809"/>
                  <a:pt x="10711646" y="4813556"/>
                </a:cubicBezTo>
                <a:lnTo>
                  <a:pt x="10709351" y="4770866"/>
                </a:lnTo>
                <a:cubicBezTo>
                  <a:pt x="10720555" y="4760534"/>
                  <a:pt x="10723018" y="4745731"/>
                  <a:pt x="10716740" y="4726456"/>
                </a:cubicBezTo>
                <a:cubicBezTo>
                  <a:pt x="10710463" y="4707181"/>
                  <a:pt x="10688825" y="4688193"/>
                  <a:pt x="10651828" y="4669493"/>
                </a:cubicBezTo>
                <a:lnTo>
                  <a:pt x="10644208" y="4671779"/>
                </a:lnTo>
                <a:lnTo>
                  <a:pt x="10650304" y="4663397"/>
                </a:lnTo>
                <a:cubicBezTo>
                  <a:pt x="10658639" y="4663302"/>
                  <a:pt x="10665021" y="4661778"/>
                  <a:pt x="10669450" y="4658825"/>
                </a:cubicBezTo>
                <a:cubicBezTo>
                  <a:pt x="10673879" y="4655872"/>
                  <a:pt x="10676641" y="4652062"/>
                  <a:pt x="10677736" y="4647395"/>
                </a:cubicBezTo>
                <a:lnTo>
                  <a:pt x="10581724" y="4623011"/>
                </a:lnTo>
                <a:lnTo>
                  <a:pt x="10594678" y="4623011"/>
                </a:lnTo>
                <a:cubicBezTo>
                  <a:pt x="10606531" y="4622818"/>
                  <a:pt x="10619058" y="4621172"/>
                  <a:pt x="10632258" y="4618072"/>
                </a:cubicBezTo>
                <a:cubicBezTo>
                  <a:pt x="10645458" y="4614973"/>
                  <a:pt x="10656796" y="4611576"/>
                  <a:pt x="10666271" y="4607884"/>
                </a:cubicBezTo>
                <a:cubicBezTo>
                  <a:pt x="10675746" y="4604192"/>
                  <a:pt x="10680822" y="4601360"/>
                  <a:pt x="10681499" y="4599389"/>
                </a:cubicBezTo>
                <a:lnTo>
                  <a:pt x="10681499" y="4347133"/>
                </a:lnTo>
                <a:cubicBezTo>
                  <a:pt x="10689436" y="4345513"/>
                  <a:pt x="10695850" y="4343225"/>
                  <a:pt x="10700740" y="4340270"/>
                </a:cubicBezTo>
                <a:cubicBezTo>
                  <a:pt x="10705629" y="4337314"/>
                  <a:pt x="10709375" y="4334264"/>
                  <a:pt x="10711979" y="4331118"/>
                </a:cubicBezTo>
                <a:lnTo>
                  <a:pt x="10616026" y="4258061"/>
                </a:lnTo>
                <a:lnTo>
                  <a:pt x="10569568" y="4309115"/>
                </a:lnTo>
                <a:lnTo>
                  <a:pt x="10428604" y="4309115"/>
                </a:lnTo>
                <a:cubicBezTo>
                  <a:pt x="10446034" y="4298209"/>
                  <a:pt x="10462940" y="4286493"/>
                  <a:pt x="10479323" y="4273968"/>
                </a:cubicBezTo>
                <a:cubicBezTo>
                  <a:pt x="10495706" y="4261442"/>
                  <a:pt x="10509759" y="4249536"/>
                  <a:pt x="10521480" y="4238249"/>
                </a:cubicBezTo>
                <a:cubicBezTo>
                  <a:pt x="10529797" y="4237407"/>
                  <a:pt x="10536062" y="4235280"/>
                  <a:pt x="10540276" y="4231867"/>
                </a:cubicBezTo>
                <a:cubicBezTo>
                  <a:pt x="10544490" y="4228454"/>
                  <a:pt x="10547130" y="4224231"/>
                  <a:pt x="10548195" y="4219199"/>
                </a:cubicBezTo>
                <a:close/>
                <a:moveTo>
                  <a:pt x="9627700" y="4199339"/>
                </a:moveTo>
                <a:cubicBezTo>
                  <a:pt x="9617842" y="4244519"/>
                  <a:pt x="9604412" y="4287890"/>
                  <a:pt x="9587410" y="4329451"/>
                </a:cubicBezTo>
                <a:cubicBezTo>
                  <a:pt x="9570408" y="4371011"/>
                  <a:pt x="9551834" y="4407143"/>
                  <a:pt x="9531688" y="4437845"/>
                </a:cubicBezTo>
                <a:lnTo>
                  <a:pt x="9531688" y="4343357"/>
                </a:lnTo>
                <a:cubicBezTo>
                  <a:pt x="9540610" y="4341817"/>
                  <a:pt x="9546770" y="4339373"/>
                  <a:pt x="9550167" y="4336023"/>
                </a:cubicBezTo>
                <a:cubicBezTo>
                  <a:pt x="9553564" y="4332673"/>
                  <a:pt x="9555533" y="4328514"/>
                  <a:pt x="9556072" y="4323545"/>
                </a:cubicBezTo>
                <a:lnTo>
                  <a:pt x="9438724" y="4312877"/>
                </a:lnTo>
                <a:lnTo>
                  <a:pt x="9438724" y="4811987"/>
                </a:lnTo>
                <a:lnTo>
                  <a:pt x="9456250" y="4811987"/>
                </a:lnTo>
                <a:cubicBezTo>
                  <a:pt x="9474396" y="4811352"/>
                  <a:pt x="9491255" y="4807860"/>
                  <a:pt x="9506828" y="4801510"/>
                </a:cubicBezTo>
                <a:cubicBezTo>
                  <a:pt x="9522402" y="4795160"/>
                  <a:pt x="9530688" y="4789762"/>
                  <a:pt x="9531688" y="4785317"/>
                </a:cubicBezTo>
                <a:lnTo>
                  <a:pt x="9531688" y="4672541"/>
                </a:lnTo>
                <a:lnTo>
                  <a:pt x="9532450" y="4674827"/>
                </a:lnTo>
                <a:lnTo>
                  <a:pt x="9629225" y="4674827"/>
                </a:lnTo>
                <a:cubicBezTo>
                  <a:pt x="9613492" y="4715404"/>
                  <a:pt x="9592188" y="4754266"/>
                  <a:pt x="9565312" y="4791413"/>
                </a:cubicBezTo>
                <a:cubicBezTo>
                  <a:pt x="9538436" y="4828561"/>
                  <a:pt x="9506654" y="4860565"/>
                  <a:pt x="9469966" y="4887425"/>
                </a:cubicBezTo>
                <a:lnTo>
                  <a:pt x="9475300" y="4895807"/>
                </a:lnTo>
                <a:cubicBezTo>
                  <a:pt x="9514623" y="4881345"/>
                  <a:pt x="9551040" y="4864740"/>
                  <a:pt x="9584552" y="4845991"/>
                </a:cubicBezTo>
                <a:cubicBezTo>
                  <a:pt x="9618064" y="4827243"/>
                  <a:pt x="9648195" y="4806256"/>
                  <a:pt x="9674944" y="4783031"/>
                </a:cubicBezTo>
                <a:lnTo>
                  <a:pt x="9674944" y="4925525"/>
                </a:lnTo>
                <a:lnTo>
                  <a:pt x="9693994" y="4925525"/>
                </a:lnTo>
                <a:cubicBezTo>
                  <a:pt x="9715315" y="4924874"/>
                  <a:pt x="9734968" y="4921414"/>
                  <a:pt x="9752954" y="4915143"/>
                </a:cubicBezTo>
                <a:cubicBezTo>
                  <a:pt x="9770941" y="4908872"/>
                  <a:pt x="9780498" y="4903697"/>
                  <a:pt x="9781625" y="4899617"/>
                </a:cubicBezTo>
                <a:lnTo>
                  <a:pt x="9781625" y="4677113"/>
                </a:lnTo>
                <a:cubicBezTo>
                  <a:pt x="9793086" y="4724357"/>
                  <a:pt x="9808263" y="4765886"/>
                  <a:pt x="9827154" y="4801700"/>
                </a:cubicBezTo>
                <a:cubicBezTo>
                  <a:pt x="9846046" y="4837514"/>
                  <a:pt x="9870747" y="4867613"/>
                  <a:pt x="9901258" y="4891997"/>
                </a:cubicBezTo>
                <a:cubicBezTo>
                  <a:pt x="9907783" y="4864899"/>
                  <a:pt x="9917594" y="4843086"/>
                  <a:pt x="9930691" y="4826560"/>
                </a:cubicBezTo>
                <a:cubicBezTo>
                  <a:pt x="9943788" y="4810035"/>
                  <a:pt x="9959885" y="4799081"/>
                  <a:pt x="9978983" y="4793699"/>
                </a:cubicBezTo>
                <a:lnTo>
                  <a:pt x="9980507" y="4786079"/>
                </a:lnTo>
                <a:cubicBezTo>
                  <a:pt x="9946534" y="4776110"/>
                  <a:pt x="9913133" y="4761759"/>
                  <a:pt x="9880304" y="4743026"/>
                </a:cubicBezTo>
                <a:cubicBezTo>
                  <a:pt x="9847474" y="4724294"/>
                  <a:pt x="9820169" y="4701561"/>
                  <a:pt x="9798388" y="4674827"/>
                </a:cubicBezTo>
                <a:lnTo>
                  <a:pt x="9946217" y="4674827"/>
                </a:lnTo>
                <a:cubicBezTo>
                  <a:pt x="9952011" y="4674843"/>
                  <a:pt x="9956805" y="4673859"/>
                  <a:pt x="9960599" y="4671874"/>
                </a:cubicBezTo>
                <a:cubicBezTo>
                  <a:pt x="9964394" y="4669890"/>
                  <a:pt x="9966711" y="4666810"/>
                  <a:pt x="9967552" y="4662635"/>
                </a:cubicBezTo>
                <a:cubicBezTo>
                  <a:pt x="9955887" y="4652118"/>
                  <a:pt x="9943150" y="4641149"/>
                  <a:pt x="9929340" y="4629728"/>
                </a:cubicBezTo>
                <a:cubicBezTo>
                  <a:pt x="9915530" y="4618307"/>
                  <a:pt x="9903582" y="4608580"/>
                  <a:pt x="9893498" y="4600546"/>
                </a:cubicBezTo>
                <a:cubicBezTo>
                  <a:pt x="9883412" y="4592512"/>
                  <a:pt x="9878126" y="4588317"/>
                  <a:pt x="9877636" y="4587959"/>
                </a:cubicBezTo>
                <a:lnTo>
                  <a:pt x="9827344" y="4653491"/>
                </a:lnTo>
                <a:lnTo>
                  <a:pt x="9781625" y="4653491"/>
                </a:lnTo>
                <a:lnTo>
                  <a:pt x="9781625" y="4575767"/>
                </a:lnTo>
                <a:cubicBezTo>
                  <a:pt x="9790911" y="4574526"/>
                  <a:pt x="9797293" y="4572173"/>
                  <a:pt x="9800770" y="4568707"/>
                </a:cubicBezTo>
                <a:cubicBezTo>
                  <a:pt x="9804246" y="4565241"/>
                  <a:pt x="9806247" y="4561147"/>
                  <a:pt x="9806770" y="4556424"/>
                </a:cubicBezTo>
                <a:lnTo>
                  <a:pt x="9674944" y="4544933"/>
                </a:lnTo>
                <a:lnTo>
                  <a:pt x="9674944" y="4653491"/>
                </a:lnTo>
                <a:lnTo>
                  <a:pt x="9531688" y="4653491"/>
                </a:lnTo>
                <a:lnTo>
                  <a:pt x="9531688" y="4577291"/>
                </a:lnTo>
                <a:cubicBezTo>
                  <a:pt x="9570979" y="4567649"/>
                  <a:pt x="9607841" y="4555922"/>
                  <a:pt x="9642274" y="4542110"/>
                </a:cubicBezTo>
                <a:cubicBezTo>
                  <a:pt x="9676707" y="4528299"/>
                  <a:pt x="9708425" y="4512300"/>
                  <a:pt x="9737428" y="4494114"/>
                </a:cubicBezTo>
                <a:cubicBezTo>
                  <a:pt x="9758971" y="4511175"/>
                  <a:pt x="9784085" y="4525988"/>
                  <a:pt x="9812771" y="4538552"/>
                </a:cubicBezTo>
                <a:cubicBezTo>
                  <a:pt x="9841457" y="4551116"/>
                  <a:pt x="9874763" y="4561458"/>
                  <a:pt x="9912688" y="4569577"/>
                </a:cubicBezTo>
                <a:cubicBezTo>
                  <a:pt x="9914387" y="4544052"/>
                  <a:pt x="9920134" y="4522959"/>
                  <a:pt x="9929929" y="4506296"/>
                </a:cubicBezTo>
                <a:cubicBezTo>
                  <a:pt x="9939724" y="4489634"/>
                  <a:pt x="9954805" y="4476977"/>
                  <a:pt x="9975172" y="4468325"/>
                </a:cubicBezTo>
                <a:lnTo>
                  <a:pt x="9975934" y="4459943"/>
                </a:lnTo>
                <a:cubicBezTo>
                  <a:pt x="9944692" y="4458086"/>
                  <a:pt x="9915356" y="4455324"/>
                  <a:pt x="9887924" y="4451656"/>
                </a:cubicBezTo>
                <a:cubicBezTo>
                  <a:pt x="9860492" y="4447989"/>
                  <a:pt x="9834964" y="4443132"/>
                  <a:pt x="9811342" y="4437083"/>
                </a:cubicBezTo>
                <a:cubicBezTo>
                  <a:pt x="9843474" y="4405714"/>
                  <a:pt x="9869128" y="4370154"/>
                  <a:pt x="9888304" y="4330403"/>
                </a:cubicBezTo>
                <a:lnTo>
                  <a:pt x="9937072" y="4330403"/>
                </a:lnTo>
                <a:cubicBezTo>
                  <a:pt x="9942867" y="4330419"/>
                  <a:pt x="9947661" y="4329435"/>
                  <a:pt x="9951455" y="4327450"/>
                </a:cubicBezTo>
                <a:cubicBezTo>
                  <a:pt x="9955250" y="4325466"/>
                  <a:pt x="9957567" y="4322386"/>
                  <a:pt x="9958408" y="4318211"/>
                </a:cubicBezTo>
                <a:cubicBezTo>
                  <a:pt x="9946207" y="4307148"/>
                  <a:pt x="9932848" y="4295492"/>
                  <a:pt x="9918333" y="4283244"/>
                </a:cubicBezTo>
                <a:cubicBezTo>
                  <a:pt x="9903817" y="4270995"/>
                  <a:pt x="9891249" y="4260525"/>
                  <a:pt x="9880628" y="4251833"/>
                </a:cubicBezTo>
                <a:cubicBezTo>
                  <a:pt x="9870007" y="4243140"/>
                  <a:pt x="9864438" y="4238596"/>
                  <a:pt x="9863920" y="4238201"/>
                </a:cubicBezTo>
                <a:lnTo>
                  <a:pt x="9811342" y="4309067"/>
                </a:lnTo>
                <a:lnTo>
                  <a:pt x="9697042" y="4309067"/>
                </a:lnTo>
                <a:cubicBezTo>
                  <a:pt x="9707710" y="4293827"/>
                  <a:pt x="9717617" y="4277825"/>
                  <a:pt x="9726760" y="4261061"/>
                </a:cubicBezTo>
                <a:cubicBezTo>
                  <a:pt x="9735539" y="4261379"/>
                  <a:pt x="9742556" y="4260172"/>
                  <a:pt x="9747811" y="4257442"/>
                </a:cubicBezTo>
                <a:cubicBezTo>
                  <a:pt x="9753065" y="4254711"/>
                  <a:pt x="9756463" y="4250838"/>
                  <a:pt x="9758002" y="4245821"/>
                </a:cubicBezTo>
                <a:close/>
                <a:moveTo>
                  <a:pt x="8773498" y="4198577"/>
                </a:moveTo>
                <a:cubicBezTo>
                  <a:pt x="8763395" y="4236470"/>
                  <a:pt x="8743385" y="4278032"/>
                  <a:pt x="8713470" y="4323263"/>
                </a:cubicBezTo>
                <a:cubicBezTo>
                  <a:pt x="8683554" y="4368494"/>
                  <a:pt x="8647966" y="4412539"/>
                  <a:pt x="8606705" y="4455399"/>
                </a:cubicBezTo>
                <a:cubicBezTo>
                  <a:pt x="8565444" y="4498260"/>
                  <a:pt x="8522744" y="4535080"/>
                  <a:pt x="8478605" y="4565861"/>
                </a:cubicBezTo>
                <a:lnTo>
                  <a:pt x="8483177" y="4573481"/>
                </a:lnTo>
                <a:cubicBezTo>
                  <a:pt x="8513022" y="4562353"/>
                  <a:pt x="8543057" y="4548986"/>
                  <a:pt x="8573283" y="4533381"/>
                </a:cubicBezTo>
                <a:cubicBezTo>
                  <a:pt x="8603509" y="4517776"/>
                  <a:pt x="8633164" y="4500409"/>
                  <a:pt x="8662247" y="4481279"/>
                </a:cubicBezTo>
                <a:lnTo>
                  <a:pt x="8667581" y="4500329"/>
                </a:lnTo>
                <a:lnTo>
                  <a:pt x="8778832" y="4500329"/>
                </a:lnTo>
                <a:lnTo>
                  <a:pt x="8778832" y="4609295"/>
                </a:lnTo>
                <a:lnTo>
                  <a:pt x="8538802" y="4609295"/>
                </a:lnTo>
                <a:lnTo>
                  <a:pt x="8544898" y="4630631"/>
                </a:lnTo>
                <a:lnTo>
                  <a:pt x="8778832" y="4630631"/>
                </a:lnTo>
                <a:lnTo>
                  <a:pt x="8778832" y="4874471"/>
                </a:lnTo>
                <a:lnTo>
                  <a:pt x="8499940" y="4874471"/>
                </a:lnTo>
                <a:lnTo>
                  <a:pt x="8506037" y="4895807"/>
                </a:lnTo>
                <a:lnTo>
                  <a:pt x="9177358" y="4895807"/>
                </a:lnTo>
                <a:cubicBezTo>
                  <a:pt x="9183169" y="4895823"/>
                  <a:pt x="9188122" y="4894839"/>
                  <a:pt x="9192218" y="4892854"/>
                </a:cubicBezTo>
                <a:cubicBezTo>
                  <a:pt x="9196313" y="4890870"/>
                  <a:pt x="9198980" y="4887790"/>
                  <a:pt x="9200218" y="4883615"/>
                </a:cubicBezTo>
                <a:cubicBezTo>
                  <a:pt x="9185900" y="4871249"/>
                  <a:pt x="9170256" y="4858305"/>
                  <a:pt x="9153285" y="4844781"/>
                </a:cubicBezTo>
                <a:cubicBezTo>
                  <a:pt x="9136314" y="4831258"/>
                  <a:pt x="9121629" y="4819725"/>
                  <a:pt x="9109230" y="4810181"/>
                </a:cubicBezTo>
                <a:cubicBezTo>
                  <a:pt x="9096831" y="4800637"/>
                  <a:pt x="9090331" y="4795651"/>
                  <a:pt x="9089728" y="4795223"/>
                </a:cubicBezTo>
                <a:lnTo>
                  <a:pt x="9028768" y="4874471"/>
                </a:lnTo>
                <a:lnTo>
                  <a:pt x="8893894" y="4874471"/>
                </a:lnTo>
                <a:lnTo>
                  <a:pt x="8893894" y="4630631"/>
                </a:lnTo>
                <a:lnTo>
                  <a:pt x="9140782" y="4630631"/>
                </a:lnTo>
                <a:cubicBezTo>
                  <a:pt x="9146561" y="4630647"/>
                  <a:pt x="9151387" y="4629663"/>
                  <a:pt x="9155260" y="4627679"/>
                </a:cubicBezTo>
                <a:cubicBezTo>
                  <a:pt x="9159134" y="4625694"/>
                  <a:pt x="9161674" y="4622614"/>
                  <a:pt x="9162880" y="4618439"/>
                </a:cubicBezTo>
                <a:cubicBezTo>
                  <a:pt x="9149884" y="4607117"/>
                  <a:pt x="9135660" y="4595217"/>
                  <a:pt x="9120208" y="4582738"/>
                </a:cubicBezTo>
                <a:cubicBezTo>
                  <a:pt x="9104757" y="4570259"/>
                  <a:pt x="9091379" y="4559601"/>
                  <a:pt x="9080076" y="4550762"/>
                </a:cubicBezTo>
                <a:cubicBezTo>
                  <a:pt x="9068774" y="4541924"/>
                  <a:pt x="9062847" y="4537305"/>
                  <a:pt x="9062296" y="4536905"/>
                </a:cubicBezTo>
                <a:lnTo>
                  <a:pt x="9007432" y="4609295"/>
                </a:lnTo>
                <a:lnTo>
                  <a:pt x="8893894" y="4609295"/>
                </a:lnTo>
                <a:lnTo>
                  <a:pt x="8893894" y="4500329"/>
                </a:lnTo>
                <a:lnTo>
                  <a:pt x="9005908" y="4500329"/>
                </a:lnTo>
                <a:cubicBezTo>
                  <a:pt x="9011322" y="4500345"/>
                  <a:pt x="9015926" y="4499361"/>
                  <a:pt x="9019720" y="4497376"/>
                </a:cubicBezTo>
                <a:cubicBezTo>
                  <a:pt x="9023514" y="4495392"/>
                  <a:pt x="9026022" y="4492312"/>
                  <a:pt x="9027244" y="4488137"/>
                </a:cubicBezTo>
                <a:cubicBezTo>
                  <a:pt x="9015071" y="4477629"/>
                  <a:pt x="9001910" y="4466726"/>
                  <a:pt x="8987762" y="4455428"/>
                </a:cubicBezTo>
                <a:cubicBezTo>
                  <a:pt x="8973613" y="4444129"/>
                  <a:pt x="8961412" y="4434524"/>
                  <a:pt x="8951158" y="4426613"/>
                </a:cubicBezTo>
                <a:cubicBezTo>
                  <a:pt x="8940903" y="4418701"/>
                  <a:pt x="8935532" y="4414571"/>
                  <a:pt x="8935042" y="4414223"/>
                </a:cubicBezTo>
                <a:lnTo>
                  <a:pt x="8883989" y="4478993"/>
                </a:lnTo>
                <a:lnTo>
                  <a:pt x="8666056" y="4478993"/>
                </a:lnTo>
                <a:cubicBezTo>
                  <a:pt x="8712253" y="4448624"/>
                  <a:pt x="8754353" y="4415636"/>
                  <a:pt x="8792358" y="4380029"/>
                </a:cubicBezTo>
                <a:cubicBezTo>
                  <a:pt x="8830363" y="4344421"/>
                  <a:pt x="8861414" y="4307813"/>
                  <a:pt x="8885513" y="4270205"/>
                </a:cubicBezTo>
                <a:cubicBezTo>
                  <a:pt x="8907420" y="4334912"/>
                  <a:pt x="8940376" y="4389331"/>
                  <a:pt x="8984382" y="4433464"/>
                </a:cubicBezTo>
                <a:cubicBezTo>
                  <a:pt x="9028388" y="4477596"/>
                  <a:pt x="9077727" y="4514109"/>
                  <a:pt x="9132400" y="4543001"/>
                </a:cubicBezTo>
                <a:cubicBezTo>
                  <a:pt x="9136353" y="4519538"/>
                  <a:pt x="9145974" y="4496932"/>
                  <a:pt x="9161261" y="4475183"/>
                </a:cubicBezTo>
                <a:cubicBezTo>
                  <a:pt x="9176549" y="4453434"/>
                  <a:pt x="9196646" y="4438448"/>
                  <a:pt x="9221554" y="4430225"/>
                </a:cubicBezTo>
                <a:lnTo>
                  <a:pt x="9222316" y="4418033"/>
                </a:lnTo>
                <a:cubicBezTo>
                  <a:pt x="9185773" y="4410634"/>
                  <a:pt x="9146930" y="4400625"/>
                  <a:pt x="9105787" y="4388005"/>
                </a:cubicBezTo>
                <a:cubicBezTo>
                  <a:pt x="9064644" y="4375385"/>
                  <a:pt x="9025575" y="4358828"/>
                  <a:pt x="8988580" y="4338334"/>
                </a:cubicBezTo>
                <a:cubicBezTo>
                  <a:pt x="8951585" y="4317840"/>
                  <a:pt x="8921040" y="4292082"/>
                  <a:pt x="8896942" y="4261061"/>
                </a:cubicBezTo>
                <a:cubicBezTo>
                  <a:pt x="8910833" y="4259648"/>
                  <a:pt x="8920962" y="4257521"/>
                  <a:pt x="8927327" y="4254679"/>
                </a:cubicBezTo>
                <a:cubicBezTo>
                  <a:pt x="8933693" y="4251838"/>
                  <a:pt x="8937535" y="4247615"/>
                  <a:pt x="8938852" y="4242011"/>
                </a:cubicBezTo>
                <a:close/>
                <a:moveTo>
                  <a:pt x="9256988" y="3472391"/>
                </a:moveTo>
                <a:lnTo>
                  <a:pt x="9339284" y="3730709"/>
                </a:lnTo>
                <a:lnTo>
                  <a:pt x="9176978" y="3730709"/>
                </a:lnTo>
                <a:close/>
                <a:moveTo>
                  <a:pt x="10926148" y="3397715"/>
                </a:moveTo>
                <a:lnTo>
                  <a:pt x="10968820" y="3397715"/>
                </a:lnTo>
                <a:cubicBezTo>
                  <a:pt x="11007381" y="3397858"/>
                  <a:pt x="11036559" y="3407859"/>
                  <a:pt x="11056355" y="3427719"/>
                </a:cubicBezTo>
                <a:cubicBezTo>
                  <a:pt x="11076151" y="3447579"/>
                  <a:pt x="11086089" y="3476439"/>
                  <a:pt x="11086168" y="3514301"/>
                </a:cubicBezTo>
                <a:cubicBezTo>
                  <a:pt x="11086581" y="3549909"/>
                  <a:pt x="11077564" y="3579659"/>
                  <a:pt x="11059118" y="3603550"/>
                </a:cubicBezTo>
                <a:cubicBezTo>
                  <a:pt x="11040670" y="3627442"/>
                  <a:pt x="11010318" y="3639857"/>
                  <a:pt x="10968058" y="3640793"/>
                </a:cubicBezTo>
                <a:lnTo>
                  <a:pt x="10923862" y="3640793"/>
                </a:lnTo>
                <a:cubicBezTo>
                  <a:pt x="10923815" y="3597137"/>
                  <a:pt x="10923910" y="3555290"/>
                  <a:pt x="10924148" y="3515254"/>
                </a:cubicBezTo>
                <a:cubicBezTo>
                  <a:pt x="10924386" y="3475217"/>
                  <a:pt x="10925053" y="3436037"/>
                  <a:pt x="10926148" y="3397715"/>
                </a:cubicBezTo>
                <a:close/>
                <a:moveTo>
                  <a:pt x="10388938" y="3382475"/>
                </a:moveTo>
                <a:cubicBezTo>
                  <a:pt x="10419860" y="3382936"/>
                  <a:pt x="10445223" y="3394799"/>
                  <a:pt x="10465026" y="3418063"/>
                </a:cubicBezTo>
                <a:cubicBezTo>
                  <a:pt x="10484828" y="3441328"/>
                  <a:pt x="10499466" y="3473228"/>
                  <a:pt x="10508939" y="3513765"/>
                </a:cubicBezTo>
                <a:cubicBezTo>
                  <a:pt x="10518412" y="3554301"/>
                  <a:pt x="10523116" y="3600708"/>
                  <a:pt x="10523050" y="3652985"/>
                </a:cubicBezTo>
                <a:cubicBezTo>
                  <a:pt x="10523116" y="3705751"/>
                  <a:pt x="10518412" y="3752450"/>
                  <a:pt x="10508939" y="3793080"/>
                </a:cubicBezTo>
                <a:cubicBezTo>
                  <a:pt x="10499466" y="3833711"/>
                  <a:pt x="10484828" y="3865621"/>
                  <a:pt x="10465026" y="3888810"/>
                </a:cubicBezTo>
                <a:cubicBezTo>
                  <a:pt x="10445223" y="3911999"/>
                  <a:pt x="10419860" y="3923815"/>
                  <a:pt x="10388938" y="3924257"/>
                </a:cubicBezTo>
                <a:cubicBezTo>
                  <a:pt x="10358007" y="3923815"/>
                  <a:pt x="10332579" y="3911999"/>
                  <a:pt x="10312654" y="3888810"/>
                </a:cubicBezTo>
                <a:cubicBezTo>
                  <a:pt x="10292729" y="3865621"/>
                  <a:pt x="10277969" y="3833711"/>
                  <a:pt x="10268373" y="3793080"/>
                </a:cubicBezTo>
                <a:cubicBezTo>
                  <a:pt x="10258778" y="3752450"/>
                  <a:pt x="10254008" y="3705751"/>
                  <a:pt x="10254064" y="3652985"/>
                </a:cubicBezTo>
                <a:cubicBezTo>
                  <a:pt x="10254008" y="3600708"/>
                  <a:pt x="10258778" y="3554301"/>
                  <a:pt x="10268373" y="3513765"/>
                </a:cubicBezTo>
                <a:cubicBezTo>
                  <a:pt x="10277969" y="3473228"/>
                  <a:pt x="10292729" y="3441328"/>
                  <a:pt x="10312654" y="3418063"/>
                </a:cubicBezTo>
                <a:cubicBezTo>
                  <a:pt x="10332579" y="3394799"/>
                  <a:pt x="10358007" y="3382936"/>
                  <a:pt x="10388938" y="3382475"/>
                </a:cubicBezTo>
                <a:close/>
                <a:moveTo>
                  <a:pt x="10726504" y="3368759"/>
                </a:moveTo>
                <a:lnTo>
                  <a:pt x="10726504" y="3394667"/>
                </a:lnTo>
                <a:lnTo>
                  <a:pt x="10795084" y="3400763"/>
                </a:lnTo>
                <a:cubicBezTo>
                  <a:pt x="10795815" y="3439990"/>
                  <a:pt x="10796259" y="3479265"/>
                  <a:pt x="10796418" y="3518587"/>
                </a:cubicBezTo>
                <a:cubicBezTo>
                  <a:pt x="10796577" y="3557910"/>
                  <a:pt x="10796640" y="3597375"/>
                  <a:pt x="10796608" y="3636983"/>
                </a:cubicBezTo>
                <a:lnTo>
                  <a:pt x="10796608" y="3670511"/>
                </a:lnTo>
                <a:cubicBezTo>
                  <a:pt x="10796640" y="3710151"/>
                  <a:pt x="10796577" y="3749553"/>
                  <a:pt x="10796418" y="3788716"/>
                </a:cubicBezTo>
                <a:cubicBezTo>
                  <a:pt x="10796259" y="3827880"/>
                  <a:pt x="10795815" y="3866710"/>
                  <a:pt x="10795084" y="3905207"/>
                </a:cubicBezTo>
                <a:lnTo>
                  <a:pt x="10726504" y="3912065"/>
                </a:lnTo>
                <a:lnTo>
                  <a:pt x="10726504" y="3937973"/>
                </a:lnTo>
                <a:lnTo>
                  <a:pt x="10996252" y="3937973"/>
                </a:lnTo>
                <a:lnTo>
                  <a:pt x="10996252" y="3912065"/>
                </a:lnTo>
                <a:lnTo>
                  <a:pt x="10926148" y="3905207"/>
                </a:lnTo>
                <a:cubicBezTo>
                  <a:pt x="10925053" y="3866361"/>
                  <a:pt x="10924386" y="3827277"/>
                  <a:pt x="10924148" y="3787954"/>
                </a:cubicBezTo>
                <a:cubicBezTo>
                  <a:pt x="10923910" y="3748632"/>
                  <a:pt x="10923815" y="3708976"/>
                  <a:pt x="10923862" y="3668987"/>
                </a:cubicBezTo>
                <a:lnTo>
                  <a:pt x="10960438" y="3668987"/>
                </a:lnTo>
                <a:cubicBezTo>
                  <a:pt x="10989093" y="3668955"/>
                  <a:pt x="11009699" y="3676639"/>
                  <a:pt x="11022256" y="3692038"/>
                </a:cubicBezTo>
                <a:cubicBezTo>
                  <a:pt x="11034813" y="3707436"/>
                  <a:pt x="11043417" y="3730741"/>
                  <a:pt x="11048068" y="3761951"/>
                </a:cubicBezTo>
                <a:lnTo>
                  <a:pt x="11070166" y="3867107"/>
                </a:lnTo>
                <a:cubicBezTo>
                  <a:pt x="11073976" y="3897540"/>
                  <a:pt x="11085597" y="3918971"/>
                  <a:pt x="11105028" y="3931401"/>
                </a:cubicBezTo>
                <a:cubicBezTo>
                  <a:pt x="11124459" y="3943831"/>
                  <a:pt x="11151700" y="3949832"/>
                  <a:pt x="11186752" y="3949403"/>
                </a:cubicBezTo>
                <a:cubicBezTo>
                  <a:pt x="11205247" y="3949403"/>
                  <a:pt x="11221217" y="3948451"/>
                  <a:pt x="11234663" y="3946546"/>
                </a:cubicBezTo>
                <a:cubicBezTo>
                  <a:pt x="11248110" y="3944641"/>
                  <a:pt x="11262365" y="3941783"/>
                  <a:pt x="11277430" y="3937973"/>
                </a:cubicBezTo>
                <a:lnTo>
                  <a:pt x="11277430" y="3912065"/>
                </a:lnTo>
                <a:lnTo>
                  <a:pt x="11209612" y="3907493"/>
                </a:lnTo>
                <a:lnTo>
                  <a:pt x="11185990" y="3782525"/>
                </a:lnTo>
                <a:cubicBezTo>
                  <a:pt x="11180720" y="3744870"/>
                  <a:pt x="11168210" y="3715215"/>
                  <a:pt x="11148462" y="3693562"/>
                </a:cubicBezTo>
                <a:cubicBezTo>
                  <a:pt x="11128714" y="3671908"/>
                  <a:pt x="11094487" y="3657875"/>
                  <a:pt x="11045782" y="3651461"/>
                </a:cubicBezTo>
                <a:cubicBezTo>
                  <a:pt x="11105218" y="3641555"/>
                  <a:pt x="11147319" y="3623839"/>
                  <a:pt x="11172084" y="3598312"/>
                </a:cubicBezTo>
                <a:cubicBezTo>
                  <a:pt x="11196849" y="3572785"/>
                  <a:pt x="11208850" y="3544019"/>
                  <a:pt x="11208088" y="3512015"/>
                </a:cubicBezTo>
                <a:cubicBezTo>
                  <a:pt x="11207819" y="3466375"/>
                  <a:pt x="11190070" y="3431164"/>
                  <a:pt x="11154844" y="3406383"/>
                </a:cubicBezTo>
                <a:cubicBezTo>
                  <a:pt x="11119617" y="3381602"/>
                  <a:pt x="11068531" y="3369061"/>
                  <a:pt x="11001586" y="3368759"/>
                </a:cubicBezTo>
                <a:close/>
                <a:moveTo>
                  <a:pt x="9621604" y="3368759"/>
                </a:moveTo>
                <a:lnTo>
                  <a:pt x="9621604" y="3394667"/>
                </a:lnTo>
                <a:lnTo>
                  <a:pt x="9690184" y="3400763"/>
                </a:lnTo>
                <a:cubicBezTo>
                  <a:pt x="9690915" y="3439990"/>
                  <a:pt x="9691359" y="3479265"/>
                  <a:pt x="9691518" y="3518587"/>
                </a:cubicBezTo>
                <a:cubicBezTo>
                  <a:pt x="9691677" y="3557910"/>
                  <a:pt x="9691740" y="3597375"/>
                  <a:pt x="9691708" y="3636983"/>
                </a:cubicBezTo>
                <a:lnTo>
                  <a:pt x="9691708" y="3691085"/>
                </a:lnTo>
                <a:cubicBezTo>
                  <a:pt x="9691740" y="3721914"/>
                  <a:pt x="9691677" y="3755696"/>
                  <a:pt x="9691518" y="3792431"/>
                </a:cubicBezTo>
                <a:cubicBezTo>
                  <a:pt x="9691359" y="3829166"/>
                  <a:pt x="9690915" y="3866758"/>
                  <a:pt x="9690184" y="3905207"/>
                </a:cubicBezTo>
                <a:lnTo>
                  <a:pt x="9622366" y="3912065"/>
                </a:lnTo>
                <a:lnTo>
                  <a:pt x="9621604" y="3937973"/>
                </a:lnTo>
                <a:lnTo>
                  <a:pt x="10062040" y="3937973"/>
                </a:lnTo>
                <a:lnTo>
                  <a:pt x="10060516" y="3767285"/>
                </a:lnTo>
                <a:lnTo>
                  <a:pt x="10018606" y="3767285"/>
                </a:lnTo>
                <a:lnTo>
                  <a:pt x="9981268" y="3908255"/>
                </a:lnTo>
                <a:lnTo>
                  <a:pt x="9822772" y="3908255"/>
                </a:lnTo>
                <a:cubicBezTo>
                  <a:pt x="9822042" y="3868552"/>
                  <a:pt x="9821598" y="3829087"/>
                  <a:pt x="9821439" y="3789859"/>
                </a:cubicBezTo>
                <a:cubicBezTo>
                  <a:pt x="9821280" y="3750632"/>
                  <a:pt x="9821217" y="3712120"/>
                  <a:pt x="9821248" y="3674321"/>
                </a:cubicBezTo>
                <a:lnTo>
                  <a:pt x="9821248" y="3624791"/>
                </a:lnTo>
                <a:cubicBezTo>
                  <a:pt x="9821217" y="3590295"/>
                  <a:pt x="9821280" y="3554132"/>
                  <a:pt x="9821439" y="3516301"/>
                </a:cubicBezTo>
                <a:cubicBezTo>
                  <a:pt x="9821598" y="3478471"/>
                  <a:pt x="9822042" y="3440212"/>
                  <a:pt x="9822772" y="3401525"/>
                </a:cubicBezTo>
                <a:lnTo>
                  <a:pt x="9897448" y="3394667"/>
                </a:lnTo>
                <a:lnTo>
                  <a:pt x="9897448" y="3368759"/>
                </a:lnTo>
                <a:close/>
                <a:moveTo>
                  <a:pt x="8486987" y="3368759"/>
                </a:moveTo>
                <a:lnTo>
                  <a:pt x="8483938" y="3533351"/>
                </a:lnTo>
                <a:lnTo>
                  <a:pt x="8528897" y="3533351"/>
                </a:lnTo>
                <a:lnTo>
                  <a:pt x="8566996" y="3398477"/>
                </a:lnTo>
                <a:lnTo>
                  <a:pt x="8672153" y="3398477"/>
                </a:lnTo>
                <a:cubicBezTo>
                  <a:pt x="8672883" y="3438085"/>
                  <a:pt x="8673327" y="3477741"/>
                  <a:pt x="8673486" y="3517444"/>
                </a:cubicBezTo>
                <a:cubicBezTo>
                  <a:pt x="8673645" y="3557148"/>
                  <a:pt x="8673708" y="3596994"/>
                  <a:pt x="8673677" y="3636983"/>
                </a:cubicBezTo>
                <a:lnTo>
                  <a:pt x="8673677" y="3670511"/>
                </a:lnTo>
                <a:cubicBezTo>
                  <a:pt x="8673708" y="3710167"/>
                  <a:pt x="8673645" y="3749537"/>
                  <a:pt x="8673486" y="3788621"/>
                </a:cubicBezTo>
                <a:cubicBezTo>
                  <a:pt x="8673327" y="3827705"/>
                  <a:pt x="8672883" y="3866313"/>
                  <a:pt x="8672153" y="3904445"/>
                </a:cubicBezTo>
                <a:lnTo>
                  <a:pt x="8595190" y="3912065"/>
                </a:lnTo>
                <a:lnTo>
                  <a:pt x="8595190" y="3937973"/>
                </a:lnTo>
                <a:lnTo>
                  <a:pt x="8882464" y="3937973"/>
                </a:lnTo>
                <a:lnTo>
                  <a:pt x="8882464" y="3912065"/>
                </a:lnTo>
                <a:lnTo>
                  <a:pt x="8804740" y="3904445"/>
                </a:lnTo>
                <a:cubicBezTo>
                  <a:pt x="8804010" y="3865520"/>
                  <a:pt x="8803566" y="3826404"/>
                  <a:pt x="8803407" y="3787097"/>
                </a:cubicBezTo>
                <a:cubicBezTo>
                  <a:pt x="8803248" y="3747791"/>
                  <a:pt x="8803185" y="3708675"/>
                  <a:pt x="8803217" y="3669749"/>
                </a:cubicBezTo>
                <a:lnTo>
                  <a:pt x="8803217" y="3636983"/>
                </a:lnTo>
                <a:cubicBezTo>
                  <a:pt x="8803185" y="3596613"/>
                  <a:pt x="8803248" y="3556576"/>
                  <a:pt x="8803407" y="3516873"/>
                </a:cubicBezTo>
                <a:cubicBezTo>
                  <a:pt x="8803566" y="3477170"/>
                  <a:pt x="8804010" y="3437704"/>
                  <a:pt x="8804740" y="3398477"/>
                </a:cubicBezTo>
                <a:lnTo>
                  <a:pt x="8909897" y="3398477"/>
                </a:lnTo>
                <a:lnTo>
                  <a:pt x="8948759" y="3533351"/>
                </a:lnTo>
                <a:lnTo>
                  <a:pt x="8992954" y="3533351"/>
                </a:lnTo>
                <a:lnTo>
                  <a:pt x="8989906" y="3368759"/>
                </a:lnTo>
                <a:close/>
                <a:moveTo>
                  <a:pt x="7983305" y="3368759"/>
                </a:moveTo>
                <a:lnTo>
                  <a:pt x="7983305" y="3394667"/>
                </a:lnTo>
                <a:lnTo>
                  <a:pt x="8051885" y="3400763"/>
                </a:lnTo>
                <a:cubicBezTo>
                  <a:pt x="8052615" y="3439990"/>
                  <a:pt x="8053060" y="3479265"/>
                  <a:pt x="8053218" y="3518587"/>
                </a:cubicBezTo>
                <a:cubicBezTo>
                  <a:pt x="8053377" y="3557910"/>
                  <a:pt x="8053440" y="3597375"/>
                  <a:pt x="8053409" y="3636983"/>
                </a:cubicBezTo>
                <a:lnTo>
                  <a:pt x="8053409" y="3670511"/>
                </a:lnTo>
                <a:cubicBezTo>
                  <a:pt x="8053440" y="3710151"/>
                  <a:pt x="8053377" y="3749553"/>
                  <a:pt x="8053218" y="3788716"/>
                </a:cubicBezTo>
                <a:cubicBezTo>
                  <a:pt x="8053060" y="3827880"/>
                  <a:pt x="8052615" y="3866710"/>
                  <a:pt x="8051885" y="3905207"/>
                </a:cubicBezTo>
                <a:lnTo>
                  <a:pt x="7983305" y="3912065"/>
                </a:lnTo>
                <a:lnTo>
                  <a:pt x="7983305" y="3937973"/>
                </a:lnTo>
                <a:lnTo>
                  <a:pt x="8435170" y="3937973"/>
                </a:lnTo>
                <a:lnTo>
                  <a:pt x="8433646" y="3780239"/>
                </a:lnTo>
                <a:lnTo>
                  <a:pt x="8390975" y="3780239"/>
                </a:lnTo>
                <a:lnTo>
                  <a:pt x="8355923" y="3908255"/>
                </a:lnTo>
                <a:lnTo>
                  <a:pt x="8184473" y="3908255"/>
                </a:lnTo>
                <a:cubicBezTo>
                  <a:pt x="8183742" y="3868679"/>
                  <a:pt x="8183298" y="3828579"/>
                  <a:pt x="8183139" y="3787954"/>
                </a:cubicBezTo>
                <a:cubicBezTo>
                  <a:pt x="8182980" y="3747330"/>
                  <a:pt x="8182917" y="3705897"/>
                  <a:pt x="8182949" y="3663653"/>
                </a:cubicBezTo>
                <a:lnTo>
                  <a:pt x="8182949" y="3661367"/>
                </a:lnTo>
                <a:lnTo>
                  <a:pt x="8287343" y="3661367"/>
                </a:lnTo>
                <a:lnTo>
                  <a:pt x="8298011" y="3737567"/>
                </a:lnTo>
                <a:lnTo>
                  <a:pt x="8336111" y="3737567"/>
                </a:lnTo>
                <a:lnTo>
                  <a:pt x="8336111" y="3553163"/>
                </a:lnTo>
                <a:lnTo>
                  <a:pt x="8298011" y="3553163"/>
                </a:lnTo>
                <a:lnTo>
                  <a:pt x="8286581" y="3633935"/>
                </a:lnTo>
                <a:lnTo>
                  <a:pt x="8182949" y="3633935"/>
                </a:lnTo>
                <a:cubicBezTo>
                  <a:pt x="8182917" y="3593549"/>
                  <a:pt x="8182980" y="3553735"/>
                  <a:pt x="8183139" y="3514492"/>
                </a:cubicBezTo>
                <a:cubicBezTo>
                  <a:pt x="8183298" y="3475249"/>
                  <a:pt x="8183742" y="3436577"/>
                  <a:pt x="8184473" y="3398477"/>
                </a:cubicBezTo>
                <a:lnTo>
                  <a:pt x="8340683" y="3398477"/>
                </a:lnTo>
                <a:lnTo>
                  <a:pt x="8374211" y="3520397"/>
                </a:lnTo>
                <a:lnTo>
                  <a:pt x="8418406" y="3520397"/>
                </a:lnTo>
                <a:lnTo>
                  <a:pt x="8419168" y="3368759"/>
                </a:lnTo>
                <a:close/>
                <a:moveTo>
                  <a:pt x="7211018" y="3368759"/>
                </a:moveTo>
                <a:lnTo>
                  <a:pt x="7211018" y="3394667"/>
                </a:lnTo>
                <a:lnTo>
                  <a:pt x="7284932" y="3402285"/>
                </a:lnTo>
                <a:lnTo>
                  <a:pt x="7281884" y="3901022"/>
                </a:lnTo>
                <a:lnTo>
                  <a:pt x="7198826" y="3911729"/>
                </a:lnTo>
                <a:lnTo>
                  <a:pt x="7198826" y="3937973"/>
                </a:lnTo>
                <a:lnTo>
                  <a:pt x="7405328" y="3937973"/>
                </a:lnTo>
                <a:lnTo>
                  <a:pt x="7405328" y="3911729"/>
                </a:lnTo>
                <a:lnTo>
                  <a:pt x="7319222" y="3900260"/>
                </a:lnTo>
                <a:lnTo>
                  <a:pt x="7319222" y="3674115"/>
                </a:lnTo>
                <a:lnTo>
                  <a:pt x="7316174" y="3445686"/>
                </a:lnTo>
                <a:lnTo>
                  <a:pt x="7503451" y="3937973"/>
                </a:lnTo>
                <a:lnTo>
                  <a:pt x="7543038" y="3937973"/>
                </a:lnTo>
                <a:lnTo>
                  <a:pt x="7724990" y="3445686"/>
                </a:lnTo>
                <a:lnTo>
                  <a:pt x="7722700" y="3688583"/>
                </a:lnTo>
                <a:cubicBezTo>
                  <a:pt x="7722264" y="3719722"/>
                  <a:pt x="7722089" y="3753764"/>
                  <a:pt x="7722177" y="3790709"/>
                </a:cubicBezTo>
                <a:cubicBezTo>
                  <a:pt x="7722264" y="3827655"/>
                  <a:pt x="7721804" y="3865694"/>
                  <a:pt x="7720796" y="3904829"/>
                </a:cubicBezTo>
                <a:lnTo>
                  <a:pt x="7653740" y="3911729"/>
                </a:lnTo>
                <a:lnTo>
                  <a:pt x="7653740" y="3937973"/>
                </a:lnTo>
                <a:lnTo>
                  <a:pt x="7719655" y="3937973"/>
                </a:lnTo>
                <a:lnTo>
                  <a:pt x="7921964" y="3937973"/>
                </a:lnTo>
                <a:lnTo>
                  <a:pt x="7921964" y="3911729"/>
                </a:lnTo>
                <a:lnTo>
                  <a:pt x="7853384" y="3904829"/>
                </a:lnTo>
                <a:cubicBezTo>
                  <a:pt x="7852288" y="3866361"/>
                  <a:pt x="7851622" y="3827559"/>
                  <a:pt x="7851383" y="3788425"/>
                </a:cubicBezTo>
                <a:cubicBezTo>
                  <a:pt x="7851145" y="3749291"/>
                  <a:pt x="7851050" y="3709918"/>
                  <a:pt x="7851098" y="3670308"/>
                </a:cubicBezTo>
                <a:lnTo>
                  <a:pt x="7851098" y="3636805"/>
                </a:lnTo>
                <a:cubicBezTo>
                  <a:pt x="7851050" y="3597227"/>
                  <a:pt x="7851145" y="3557791"/>
                  <a:pt x="7851383" y="3518498"/>
                </a:cubicBezTo>
                <a:cubicBezTo>
                  <a:pt x="7851622" y="3479205"/>
                  <a:pt x="7852288" y="3439960"/>
                  <a:pt x="7853384" y="3400762"/>
                </a:cubicBezTo>
                <a:lnTo>
                  <a:pt x="7919678" y="3394667"/>
                </a:lnTo>
                <a:lnTo>
                  <a:pt x="7919678" y="3368759"/>
                </a:lnTo>
                <a:lnTo>
                  <a:pt x="7720416" y="3368759"/>
                </a:lnTo>
                <a:lnTo>
                  <a:pt x="7569683" y="3772340"/>
                </a:lnTo>
                <a:lnTo>
                  <a:pt x="7418949" y="3368759"/>
                </a:lnTo>
                <a:close/>
                <a:moveTo>
                  <a:pt x="9263084" y="3366473"/>
                </a:moveTo>
                <a:lnTo>
                  <a:pt x="9084014" y="3902159"/>
                </a:lnTo>
                <a:lnTo>
                  <a:pt x="9020005" y="3912065"/>
                </a:lnTo>
                <a:lnTo>
                  <a:pt x="9020005" y="3937973"/>
                </a:lnTo>
                <a:lnTo>
                  <a:pt x="9193742" y="3937973"/>
                </a:lnTo>
                <a:lnTo>
                  <a:pt x="9193742" y="3912065"/>
                </a:lnTo>
                <a:lnTo>
                  <a:pt x="9123638" y="3902159"/>
                </a:lnTo>
                <a:lnTo>
                  <a:pt x="9168596" y="3757379"/>
                </a:lnTo>
                <a:lnTo>
                  <a:pt x="9348428" y="3757379"/>
                </a:lnTo>
                <a:lnTo>
                  <a:pt x="9394148" y="3902921"/>
                </a:lnTo>
                <a:lnTo>
                  <a:pt x="9320234" y="3911303"/>
                </a:lnTo>
                <a:lnTo>
                  <a:pt x="9320234" y="3937973"/>
                </a:lnTo>
                <a:lnTo>
                  <a:pt x="9580076" y="3937973"/>
                </a:lnTo>
                <a:lnTo>
                  <a:pt x="9580076" y="3911303"/>
                </a:lnTo>
                <a:lnTo>
                  <a:pt x="9526736" y="3905969"/>
                </a:lnTo>
                <a:lnTo>
                  <a:pt x="9342332" y="3366473"/>
                </a:lnTo>
                <a:close/>
                <a:moveTo>
                  <a:pt x="10388938" y="3353519"/>
                </a:moveTo>
                <a:cubicBezTo>
                  <a:pt x="10340500" y="3353576"/>
                  <a:pt x="10295899" y="3364893"/>
                  <a:pt x="10255137" y="3387471"/>
                </a:cubicBezTo>
                <a:cubicBezTo>
                  <a:pt x="10214375" y="3410048"/>
                  <a:pt x="10181571" y="3443548"/>
                  <a:pt x="10156726" y="3487970"/>
                </a:cubicBezTo>
                <a:cubicBezTo>
                  <a:pt x="10131881" y="3532392"/>
                  <a:pt x="10119115" y="3587397"/>
                  <a:pt x="10118428" y="3652985"/>
                </a:cubicBezTo>
                <a:cubicBezTo>
                  <a:pt x="10119115" y="3719303"/>
                  <a:pt x="10131881" y="3774712"/>
                  <a:pt x="10156726" y="3819214"/>
                </a:cubicBezTo>
                <a:cubicBezTo>
                  <a:pt x="10181571" y="3863716"/>
                  <a:pt x="10214375" y="3897168"/>
                  <a:pt x="10255137" y="3919572"/>
                </a:cubicBezTo>
                <a:cubicBezTo>
                  <a:pt x="10295899" y="3941976"/>
                  <a:pt x="10340500" y="3953190"/>
                  <a:pt x="10388938" y="3953213"/>
                </a:cubicBezTo>
                <a:cubicBezTo>
                  <a:pt x="10437608" y="3953176"/>
                  <a:pt x="10482255" y="3941905"/>
                  <a:pt x="10522881" y="3919403"/>
                </a:cubicBezTo>
                <a:cubicBezTo>
                  <a:pt x="10563507" y="3896900"/>
                  <a:pt x="10596132" y="3863391"/>
                  <a:pt x="10620756" y="3818875"/>
                </a:cubicBezTo>
                <a:cubicBezTo>
                  <a:pt x="10645380" y="3774360"/>
                  <a:pt x="10658023" y="3719063"/>
                  <a:pt x="10658686" y="3652985"/>
                </a:cubicBezTo>
                <a:cubicBezTo>
                  <a:pt x="10658009" y="3587157"/>
                  <a:pt x="10645309" y="3532039"/>
                  <a:pt x="10620586" y="3487631"/>
                </a:cubicBezTo>
                <a:cubicBezTo>
                  <a:pt x="10595864" y="3443223"/>
                  <a:pt x="10563182" y="3409780"/>
                  <a:pt x="10522542" y="3387301"/>
                </a:cubicBezTo>
                <a:cubicBezTo>
                  <a:pt x="10481902" y="3364822"/>
                  <a:pt x="10437368" y="3353561"/>
                  <a:pt x="10388938" y="3353519"/>
                </a:cubicBezTo>
                <a:close/>
                <a:moveTo>
                  <a:pt x="5421704" y="2098771"/>
                </a:moveTo>
                <a:cubicBezTo>
                  <a:pt x="5580401" y="2098771"/>
                  <a:pt x="5699424" y="2179322"/>
                  <a:pt x="5778773" y="2340424"/>
                </a:cubicBezTo>
                <a:cubicBezTo>
                  <a:pt x="5858122" y="2501525"/>
                  <a:pt x="5897796" y="2816115"/>
                  <a:pt x="5897796" y="3284192"/>
                </a:cubicBezTo>
                <a:cubicBezTo>
                  <a:pt x="5897796" y="3603189"/>
                  <a:pt x="5880563" y="3838029"/>
                  <a:pt x="5846099" y="3988711"/>
                </a:cubicBezTo>
                <a:cubicBezTo>
                  <a:pt x="5811634" y="4139393"/>
                  <a:pt x="5757933" y="4249600"/>
                  <a:pt x="5684997" y="4319330"/>
                </a:cubicBezTo>
                <a:cubicBezTo>
                  <a:pt x="5612060" y="4389061"/>
                  <a:pt x="5525899" y="4423927"/>
                  <a:pt x="5426513" y="4423927"/>
                </a:cubicBezTo>
                <a:cubicBezTo>
                  <a:pt x="5275830" y="4423927"/>
                  <a:pt x="5160816" y="4341773"/>
                  <a:pt x="5081466" y="4177465"/>
                </a:cubicBezTo>
                <a:cubicBezTo>
                  <a:pt x="5002118" y="4013157"/>
                  <a:pt x="4962443" y="3706583"/>
                  <a:pt x="4962443" y="3257742"/>
                </a:cubicBezTo>
                <a:cubicBezTo>
                  <a:pt x="4962443" y="2813710"/>
                  <a:pt x="4998511" y="2509540"/>
                  <a:pt x="5070647" y="2345233"/>
                </a:cubicBezTo>
                <a:cubicBezTo>
                  <a:pt x="5142781" y="2180925"/>
                  <a:pt x="5259801" y="2098771"/>
                  <a:pt x="5421704" y="2098771"/>
                </a:cubicBezTo>
                <a:close/>
                <a:moveTo>
                  <a:pt x="5455367" y="1447150"/>
                </a:moveTo>
                <a:cubicBezTo>
                  <a:pt x="4961642" y="1447150"/>
                  <a:pt x="4594154" y="1581001"/>
                  <a:pt x="4352901" y="1848702"/>
                </a:cubicBezTo>
                <a:cubicBezTo>
                  <a:pt x="4111650" y="2116405"/>
                  <a:pt x="3991024" y="2585282"/>
                  <a:pt x="3991024" y="3255337"/>
                </a:cubicBezTo>
                <a:cubicBezTo>
                  <a:pt x="3991024" y="3527848"/>
                  <a:pt x="4014668" y="3776714"/>
                  <a:pt x="4061957" y="4001936"/>
                </a:cubicBezTo>
                <a:cubicBezTo>
                  <a:pt x="4109246" y="4227158"/>
                  <a:pt x="4175369" y="4404690"/>
                  <a:pt x="4260329" y="4534534"/>
                </a:cubicBezTo>
                <a:cubicBezTo>
                  <a:pt x="4377347" y="4717276"/>
                  <a:pt x="4527228" y="4855936"/>
                  <a:pt x="4709971" y="4950513"/>
                </a:cubicBezTo>
                <a:cubicBezTo>
                  <a:pt x="4892713" y="5045090"/>
                  <a:pt x="5132362" y="5092379"/>
                  <a:pt x="5428918" y="5092379"/>
                </a:cubicBezTo>
                <a:cubicBezTo>
                  <a:pt x="5957908" y="5092379"/>
                  <a:pt x="6330606" y="4944101"/>
                  <a:pt x="6547012" y="4647545"/>
                </a:cubicBezTo>
                <a:cubicBezTo>
                  <a:pt x="6763417" y="4350990"/>
                  <a:pt x="6871620" y="3882913"/>
                  <a:pt x="6871620" y="3243315"/>
                </a:cubicBezTo>
                <a:cubicBezTo>
                  <a:pt x="6871620" y="2957980"/>
                  <a:pt x="6838758" y="2683867"/>
                  <a:pt x="6773035" y="2420975"/>
                </a:cubicBezTo>
                <a:cubicBezTo>
                  <a:pt x="6739372" y="2283116"/>
                  <a:pt x="6694889" y="2162490"/>
                  <a:pt x="6639585" y="2059097"/>
                </a:cubicBezTo>
                <a:cubicBezTo>
                  <a:pt x="6584281" y="1955703"/>
                  <a:pt x="6508539" y="1857118"/>
                  <a:pt x="6412359" y="1763343"/>
                </a:cubicBezTo>
                <a:cubicBezTo>
                  <a:pt x="6316179" y="1669567"/>
                  <a:pt x="6191946" y="1593425"/>
                  <a:pt x="6039661" y="1534915"/>
                </a:cubicBezTo>
                <a:cubicBezTo>
                  <a:pt x="5887376" y="1476405"/>
                  <a:pt x="5692611" y="1447150"/>
                  <a:pt x="5455367" y="1447150"/>
                </a:cubicBezTo>
                <a:close/>
                <a:moveTo>
                  <a:pt x="2113938" y="1447150"/>
                </a:moveTo>
                <a:cubicBezTo>
                  <a:pt x="2009743" y="1668365"/>
                  <a:pt x="1865473" y="1854313"/>
                  <a:pt x="1681128" y="2004995"/>
                </a:cubicBezTo>
                <a:cubicBezTo>
                  <a:pt x="1496782" y="2155677"/>
                  <a:pt x="1237897" y="2284720"/>
                  <a:pt x="904473" y="2392121"/>
                </a:cubicBezTo>
                <a:lnTo>
                  <a:pt x="904473" y="3195225"/>
                </a:lnTo>
                <a:cubicBezTo>
                  <a:pt x="1130496" y="3126295"/>
                  <a:pt x="1318448" y="3054160"/>
                  <a:pt x="1468329" y="2978820"/>
                </a:cubicBezTo>
                <a:cubicBezTo>
                  <a:pt x="1618210" y="2903478"/>
                  <a:pt x="1773300" y="2804894"/>
                  <a:pt x="1933601" y="2683065"/>
                </a:cubicBezTo>
                <a:lnTo>
                  <a:pt x="1933601" y="5032266"/>
                </a:lnTo>
                <a:lnTo>
                  <a:pt x="2924256" y="5032266"/>
                </a:lnTo>
                <a:lnTo>
                  <a:pt x="2924256" y="14471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9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668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E6E6-8840-B953-F993-887D2D158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19F9BB0-7EA6-A960-3C33-0594FC09DB7A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2A38CE2-BEFC-66FF-2150-47337CADC93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F820DCF-452E-2AAD-A08C-E57E3E99430E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4089204-902A-6F33-DA73-EC86820CC0E8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F27C6CA-E3AD-5606-1FF0-4C4A7D0C314B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B0FC1BD-0524-EC5E-563C-7DDCE42AE69F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7FDCECE-4F48-6770-5500-A8EC4A49FF7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66CFBB14-7FAD-AA84-DAA2-87CD6E02C80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C1F009A4-CCF5-1932-D3D5-6D95ACB17F04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56BC47C5-F24B-16C0-D512-DF53053A9EB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8364538-E614-3C37-FF28-0AF4526EBC0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0028F00-03DE-3B05-DD9A-5E4CD1802D40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5BFB864-42F2-610F-B952-CEFE87CD821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01791BC3-8333-87F6-E442-8E8B20157D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3" t="21460" r="67326" b="17188"/>
          <a:stretch>
            <a:fillRect/>
          </a:stretch>
        </p:blipFill>
        <p:spPr bwMode="auto">
          <a:xfrm>
            <a:off x="2153014" y="2282667"/>
            <a:ext cx="2821218" cy="4138654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EBE27A4-8954-2418-D6B6-EA90675A83B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2EAEBC2-63E1-AA3F-A96E-410C225724B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FF99"/>
                </a:solidFill>
                <a:latin typeface="Arial Black" panose="020B0A04020102020204" pitchFamily="34" charset="0"/>
              </a:rPr>
              <a:t>10</a:t>
            </a:r>
            <a:endParaRPr lang="zh-TW" altLang="en-US" sz="9600" dirty="0">
              <a:solidFill>
                <a:srgbClr val="FF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31689B7-4A5A-797E-2D25-2A71FAD4BCA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CC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8CF268-1F64-1C0E-944C-ADA5A7530EA3}"/>
              </a:ext>
            </a:extLst>
          </p:cNvPr>
          <p:cNvSpPr txBox="1"/>
          <p:nvPr/>
        </p:nvSpPr>
        <p:spPr>
          <a:xfrm>
            <a:off x="4087540" y="1438322"/>
            <a:ext cx="5645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28-30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1838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A984F-DCD3-51FB-82A9-E0C22A5BC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ECB90FB-2E5A-D44E-A99C-0D1A9DEB2B0C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BA1E32C-1E1F-B6EC-3C35-26B867B49BC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DEFF9E37-AF1C-FDF7-F27C-48379E808A88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A914A6-5FC4-57DF-A03D-303760D7C13E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3BCE34F-1084-5D95-03E9-68F1588F4E4E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29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7A723E3F-D86C-96B9-B331-9635109AFFD6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AFCAB08-4DE3-BCE5-6D66-7FF284C3C350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686623BE-6FFD-08BF-8671-89ECB1B90E4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DADEB96F-5063-F4FC-C053-EE7203C8BF39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C6C0CFFD-9A61-2B74-C8C0-E2E6CE43921F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FE7C6A4-41A4-A905-64CA-AB45518D6BA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4535590-FB1D-A6B6-B6BB-082B45CF48BC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117419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FB530DB-3DE5-1A85-1064-2334337D5E8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08285E5-A64F-8A93-9C5C-6B84D3766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66" t="20591" r="37525" b="17473"/>
          <a:stretch>
            <a:fillRect/>
          </a:stretch>
        </p:blipFill>
        <p:spPr bwMode="auto">
          <a:xfrm>
            <a:off x="2701569" y="2259443"/>
            <a:ext cx="2292288" cy="404332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6EBE27A4-8954-2418-D6B6-EA90675A83B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2EAEBC2-63E1-AA3F-A96E-410C225724B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FF99"/>
                </a:solidFill>
                <a:latin typeface="Arial Black" panose="020B0A04020102020204" pitchFamily="34" charset="0"/>
              </a:rPr>
              <a:t>10</a:t>
            </a:r>
            <a:endParaRPr lang="zh-TW" altLang="en-US" sz="9600" dirty="0">
              <a:solidFill>
                <a:srgbClr val="FF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31689B7-4A5A-797E-2D25-2A71FAD4BCA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CC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48CF268-1F64-1C0E-944C-ADA5A7530EA3}"/>
              </a:ext>
            </a:extLst>
          </p:cNvPr>
          <p:cNvSpPr txBox="1"/>
          <p:nvPr/>
        </p:nvSpPr>
        <p:spPr>
          <a:xfrm>
            <a:off x="4087540" y="1438322"/>
            <a:ext cx="5645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28-30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697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40053-2A65-956F-B9F1-E35FF45D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E09788D-2810-4FA2-83AB-573EAFB74D36}"/>
              </a:ext>
            </a:extLst>
          </p:cNvPr>
          <p:cNvSpPr/>
          <p:nvPr/>
        </p:nvSpPr>
        <p:spPr>
          <a:xfrm>
            <a:off x="-16648" y="21945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364B8A7-32B1-903F-D534-7D4729DCD4F9}"/>
              </a:ext>
            </a:extLst>
          </p:cNvPr>
          <p:cNvSpPr/>
          <p:nvPr/>
        </p:nvSpPr>
        <p:spPr>
          <a:xfrm rot="5400000">
            <a:off x="653867" y="99508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AD755CC-D3A7-4DEE-3164-D26FC2A4087F}"/>
              </a:ext>
            </a:extLst>
          </p:cNvPr>
          <p:cNvSpPr/>
          <p:nvPr/>
        </p:nvSpPr>
        <p:spPr>
          <a:xfrm rot="16200000" flipH="1">
            <a:off x="6681781" y="972166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6A0F6E8-4002-6FC3-C2DF-D7AF550BD05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DAA9401-4E5E-803A-2D95-66FCC282459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B84AC0A8-DF76-05B4-A985-2A38EE68E6F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192F3BA2-BEF8-D8A8-4D49-A1910D8DA57E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B9E28523-3EA4-BF84-E1F3-3DA54D74D11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B3EA1E73-8BE8-BD3F-3E11-BBB6B5470C0C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C352A86-67DA-BCAA-0E52-75D0F240281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0B79F71-E700-F1DB-EA9A-80267EB37FB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B53C802-4D48-93E2-26CF-7FBBA4E9C6D3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C6D6756-2787-8945-291D-4FD54BF1216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3506BF0-72C5-0940-7572-50A03E7A7360}"/>
              </a:ext>
            </a:extLst>
          </p:cNvPr>
          <p:cNvSpPr txBox="1"/>
          <p:nvPr/>
        </p:nvSpPr>
        <p:spPr>
          <a:xfrm>
            <a:off x="2194736" y="46532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01</a:t>
            </a:r>
            <a:endParaRPr lang="zh-TW" altLang="en-US" sz="9600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45DEC8-0DF4-07DA-20BE-9EA3795E6DE0}"/>
              </a:ext>
            </a:extLst>
          </p:cNvPr>
          <p:cNvSpPr txBox="1"/>
          <p:nvPr/>
        </p:nvSpPr>
        <p:spPr>
          <a:xfrm>
            <a:off x="3754447" y="536590"/>
            <a:ext cx="61663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5F8FD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dirty="0">
              <a:solidFill>
                <a:srgbClr val="95F8FD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AA93088-7524-924D-AF7F-E4F145C786B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32A8703-7227-B01F-665A-2ADCF909243E}"/>
              </a:ext>
            </a:extLst>
          </p:cNvPr>
          <p:cNvSpPr txBox="1"/>
          <p:nvPr/>
        </p:nvSpPr>
        <p:spPr>
          <a:xfrm>
            <a:off x="4348464" y="1470662"/>
            <a:ext cx="5278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1-3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5F8FD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D133E73-2ABD-D284-E9F7-241EF0AE9D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082" t="26385" r="6319" b="15310"/>
          <a:stretch>
            <a:fillRect/>
          </a:stretch>
        </p:blipFill>
        <p:spPr bwMode="auto">
          <a:xfrm>
            <a:off x="2258494" y="2114065"/>
            <a:ext cx="2793928" cy="441481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699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5A6A-267B-B067-D857-6F0946D6B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3AA4F4D-6C81-5CA8-C642-538887B2CDEF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FBAC3B18-27E2-07CF-4C7C-C13BE2DA175B}"/>
              </a:ext>
            </a:extLst>
          </p:cNvPr>
          <p:cNvSpPr/>
          <p:nvPr/>
        </p:nvSpPr>
        <p:spPr>
          <a:xfrm rot="5400000">
            <a:off x="629177" y="101217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0A815AA8-CEB6-375C-6D0D-94DB41EECB3B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716E904-2455-B757-AB04-8FD927757D52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4E95687-ACEE-0547-51CD-00AF49F042C0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17DF039-D18C-4DB8-1E3F-301788559E7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A41700-D747-2CEC-D651-FC40D0DF52C8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4BC2C867-7604-A886-50A5-FF55EDC8CDB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B9F9FE64-AFD5-B7BB-3F09-002091A6101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EBB20653-B094-0521-2FD5-00D9155D647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981166A-2429-BACC-219C-34DC38048D1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C4E8923-8EC5-311C-2C8B-F3DC7FC9D0FC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117541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A03546B-0F23-04B6-D5FF-FD46408F2E5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EBE27A4-8954-2418-D6B6-EA90675A83BD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2EAEBC2-63E1-AA3F-A96E-410C225724B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FF99"/>
                </a:solidFill>
                <a:latin typeface="Arial Black" panose="020B0A04020102020204" pitchFamily="34" charset="0"/>
              </a:rPr>
              <a:t>10</a:t>
            </a:r>
            <a:endParaRPr lang="zh-TW" altLang="en-US" sz="9600" dirty="0">
              <a:solidFill>
                <a:srgbClr val="FFFF99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531689B7-4A5A-797E-2D25-2A71FAD4BCA8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CC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48CF268-1F64-1C0E-944C-ADA5A7530EA3}"/>
              </a:ext>
            </a:extLst>
          </p:cNvPr>
          <p:cNvSpPr txBox="1"/>
          <p:nvPr/>
        </p:nvSpPr>
        <p:spPr>
          <a:xfrm>
            <a:off x="4087540" y="1438322"/>
            <a:ext cx="5645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28-30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C77959DE-671A-6E49-C7DA-EF66E25E1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066" t="20635" r="3726" b="16398"/>
          <a:stretch>
            <a:fillRect/>
          </a:stretch>
        </p:blipFill>
        <p:spPr bwMode="auto">
          <a:xfrm>
            <a:off x="2304119" y="2131258"/>
            <a:ext cx="2615003" cy="418851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331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 contrast="-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EC5318-D1A5-E5A4-F61B-A1A774DA5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20B52CF7-0301-4ECB-B68A-354C36120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56134" y="4800412"/>
                </a:moveTo>
                <a:lnTo>
                  <a:pt x="7953848" y="4808794"/>
                </a:lnTo>
                <a:cubicBezTo>
                  <a:pt x="7998774" y="4825812"/>
                  <a:pt x="8036176" y="4844735"/>
                  <a:pt x="8066052" y="4865563"/>
                </a:cubicBezTo>
                <a:cubicBezTo>
                  <a:pt x="8095929" y="4886391"/>
                  <a:pt x="8118471" y="4905314"/>
                  <a:pt x="8133680" y="4922332"/>
                </a:cubicBezTo>
                <a:cubicBezTo>
                  <a:pt x="8153314" y="4937122"/>
                  <a:pt x="8174152" y="4942991"/>
                  <a:pt x="8196194" y="4939937"/>
                </a:cubicBezTo>
                <a:cubicBezTo>
                  <a:pt x="8218236" y="4936884"/>
                  <a:pt x="8235234" y="4928525"/>
                  <a:pt x="8247187" y="4914859"/>
                </a:cubicBezTo>
                <a:cubicBezTo>
                  <a:pt x="8259140" y="4901192"/>
                  <a:pt x="8259801" y="4885834"/>
                  <a:pt x="8249169" y="4868785"/>
                </a:cubicBezTo>
                <a:cubicBezTo>
                  <a:pt x="8238536" y="4851735"/>
                  <a:pt x="8210362" y="4836609"/>
                  <a:pt x="8164647" y="4823406"/>
                </a:cubicBezTo>
                <a:cubicBezTo>
                  <a:pt x="8118932" y="4810203"/>
                  <a:pt x="8049428" y="4802539"/>
                  <a:pt x="7956134" y="4800412"/>
                </a:cubicBezTo>
                <a:close/>
                <a:moveTo>
                  <a:pt x="7796876" y="4774468"/>
                </a:moveTo>
                <a:cubicBezTo>
                  <a:pt x="7772381" y="4801759"/>
                  <a:pt x="7738503" y="4830281"/>
                  <a:pt x="7695244" y="4860034"/>
                </a:cubicBezTo>
                <a:cubicBezTo>
                  <a:pt x="7651985" y="4889788"/>
                  <a:pt x="7606868" y="4914872"/>
                  <a:pt x="7559894" y="4935286"/>
                </a:cubicBezTo>
                <a:lnTo>
                  <a:pt x="7562180" y="4942906"/>
                </a:lnTo>
                <a:cubicBezTo>
                  <a:pt x="7620854" y="4936588"/>
                  <a:pt x="7677623" y="4926364"/>
                  <a:pt x="7732487" y="4912236"/>
                </a:cubicBezTo>
                <a:cubicBezTo>
                  <a:pt x="7787351" y="4898107"/>
                  <a:pt x="7833452" y="4881406"/>
                  <a:pt x="7870790" y="4862134"/>
                </a:cubicBezTo>
                <a:cubicBezTo>
                  <a:pt x="7884410" y="4864690"/>
                  <a:pt x="7895269" y="4865103"/>
                  <a:pt x="7903365" y="4863372"/>
                </a:cubicBezTo>
                <a:cubicBezTo>
                  <a:pt x="7911462" y="4861642"/>
                  <a:pt x="7917367" y="4858435"/>
                  <a:pt x="7921082" y="4853752"/>
                </a:cubicBezTo>
                <a:close/>
                <a:moveTo>
                  <a:pt x="10383104" y="4743286"/>
                </a:moveTo>
                <a:lnTo>
                  <a:pt x="10421966" y="4814081"/>
                </a:lnTo>
                <a:cubicBezTo>
                  <a:pt x="10425776" y="4813382"/>
                  <a:pt x="10429204" y="4811731"/>
                  <a:pt x="10432252" y="4809128"/>
                </a:cubicBezTo>
                <a:cubicBezTo>
                  <a:pt x="10435300" y="4806524"/>
                  <a:pt x="10437968" y="4802587"/>
                  <a:pt x="10440254" y="4797317"/>
                </a:cubicBezTo>
                <a:lnTo>
                  <a:pt x="10495118" y="4761503"/>
                </a:lnTo>
                <a:cubicBezTo>
                  <a:pt x="10495498" y="4765683"/>
                  <a:pt x="10495689" y="4769720"/>
                  <a:pt x="10495689" y="4773614"/>
                </a:cubicBezTo>
                <a:cubicBezTo>
                  <a:pt x="10495689" y="4777509"/>
                  <a:pt x="10495498" y="4781355"/>
                  <a:pt x="10495118" y="4785154"/>
                </a:cubicBezTo>
                <a:cubicBezTo>
                  <a:pt x="10500134" y="4790431"/>
                  <a:pt x="10505341" y="4794182"/>
                  <a:pt x="10510738" y="4796407"/>
                </a:cubicBezTo>
                <a:cubicBezTo>
                  <a:pt x="10516136" y="4798633"/>
                  <a:pt x="10521343" y="4799713"/>
                  <a:pt x="10526360" y="4799650"/>
                </a:cubicBezTo>
                <a:cubicBezTo>
                  <a:pt x="10522883" y="4806961"/>
                  <a:pt x="10519549" y="4813319"/>
                  <a:pt x="10516358" y="4818723"/>
                </a:cubicBezTo>
                <a:cubicBezTo>
                  <a:pt x="10513167" y="4824127"/>
                  <a:pt x="10510405" y="4828197"/>
                  <a:pt x="10508071" y="4830930"/>
                </a:cubicBezTo>
                <a:cubicBezTo>
                  <a:pt x="10505389" y="4833553"/>
                  <a:pt x="10502372" y="4835365"/>
                  <a:pt x="10499023" y="4836366"/>
                </a:cubicBezTo>
                <a:cubicBezTo>
                  <a:pt x="10495673" y="4837368"/>
                  <a:pt x="10492086" y="4837845"/>
                  <a:pt x="10488260" y="4837797"/>
                </a:cubicBezTo>
                <a:cubicBezTo>
                  <a:pt x="10483910" y="4838163"/>
                  <a:pt x="10478322" y="4838385"/>
                  <a:pt x="10471495" y="4838464"/>
                </a:cubicBezTo>
                <a:cubicBezTo>
                  <a:pt x="10464669" y="4838544"/>
                  <a:pt x="10457557" y="4838576"/>
                  <a:pt x="10450160" y="4838560"/>
                </a:cubicBezTo>
                <a:lnTo>
                  <a:pt x="10402916" y="4838560"/>
                </a:lnTo>
                <a:cubicBezTo>
                  <a:pt x="10394756" y="4838655"/>
                  <a:pt x="10389358" y="4837701"/>
                  <a:pt x="10386723" y="4835699"/>
                </a:cubicBezTo>
                <a:cubicBezTo>
                  <a:pt x="10384088" y="4833696"/>
                  <a:pt x="10382881" y="4830072"/>
                  <a:pt x="10383104" y="4824827"/>
                </a:cubicBezTo>
                <a:close/>
                <a:moveTo>
                  <a:pt x="10480640" y="4692220"/>
                </a:moveTo>
                <a:cubicBezTo>
                  <a:pt x="10482926" y="4698353"/>
                  <a:pt x="10485021" y="4705153"/>
                  <a:pt x="10486926" y="4712620"/>
                </a:cubicBezTo>
                <a:cubicBezTo>
                  <a:pt x="10488831" y="4720087"/>
                  <a:pt x="10490545" y="4728031"/>
                  <a:pt x="10492070" y="4736451"/>
                </a:cubicBezTo>
                <a:lnTo>
                  <a:pt x="10443302" y="4738732"/>
                </a:lnTo>
                <a:cubicBezTo>
                  <a:pt x="10450191" y="4730696"/>
                  <a:pt x="10456795" y="4722754"/>
                  <a:pt x="10463114" y="4714907"/>
                </a:cubicBezTo>
                <a:cubicBezTo>
                  <a:pt x="10469432" y="4707059"/>
                  <a:pt x="10475274" y="4699497"/>
                  <a:pt x="10480640" y="4692220"/>
                </a:cubicBezTo>
                <a:close/>
                <a:moveTo>
                  <a:pt x="8452958" y="4677730"/>
                </a:moveTo>
                <a:lnTo>
                  <a:pt x="8446100" y="4680778"/>
                </a:lnTo>
                <a:cubicBezTo>
                  <a:pt x="8454323" y="4703860"/>
                  <a:pt x="8460736" y="4728752"/>
                  <a:pt x="8465340" y="4755454"/>
                </a:cubicBezTo>
                <a:cubicBezTo>
                  <a:pt x="8469944" y="4782156"/>
                  <a:pt x="8471404" y="4809334"/>
                  <a:pt x="8469722" y="4836988"/>
                </a:cubicBezTo>
                <a:cubicBezTo>
                  <a:pt x="8492429" y="4858727"/>
                  <a:pt x="8514309" y="4866827"/>
                  <a:pt x="8535361" y="4861289"/>
                </a:cubicBezTo>
                <a:cubicBezTo>
                  <a:pt x="8556413" y="4855750"/>
                  <a:pt x="8570697" y="4842157"/>
                  <a:pt x="8578211" y="4820510"/>
                </a:cubicBezTo>
                <a:cubicBezTo>
                  <a:pt x="8585726" y="4798862"/>
                  <a:pt x="8580531" y="4774744"/>
                  <a:pt x="8562626" y="4748156"/>
                </a:cubicBezTo>
                <a:cubicBezTo>
                  <a:pt x="8544721" y="4721567"/>
                  <a:pt x="8508165" y="4698092"/>
                  <a:pt x="8452958" y="4677730"/>
                </a:cubicBezTo>
                <a:close/>
                <a:moveTo>
                  <a:pt x="8807288" y="4672396"/>
                </a:moveTo>
                <a:cubicBezTo>
                  <a:pt x="8800223" y="4706416"/>
                  <a:pt x="8792635" y="4740484"/>
                  <a:pt x="8784523" y="4774599"/>
                </a:cubicBezTo>
                <a:cubicBezTo>
                  <a:pt x="8776411" y="4808715"/>
                  <a:pt x="8769013" y="4837639"/>
                  <a:pt x="8762330" y="4861372"/>
                </a:cubicBezTo>
                <a:lnTo>
                  <a:pt x="8770712" y="4866706"/>
                </a:lnTo>
                <a:cubicBezTo>
                  <a:pt x="8795032" y="4850387"/>
                  <a:pt x="8819924" y="4831019"/>
                  <a:pt x="8845388" y="4808604"/>
                </a:cubicBezTo>
                <a:cubicBezTo>
                  <a:pt x="8870851" y="4786188"/>
                  <a:pt x="8894981" y="4762630"/>
                  <a:pt x="8917777" y="4737928"/>
                </a:cubicBezTo>
                <a:cubicBezTo>
                  <a:pt x="8926556" y="4738246"/>
                  <a:pt x="8933573" y="4737039"/>
                  <a:pt x="8938828" y="4734309"/>
                </a:cubicBezTo>
                <a:cubicBezTo>
                  <a:pt x="8944082" y="4731578"/>
                  <a:pt x="8947480" y="4727705"/>
                  <a:pt x="8949019" y="4722688"/>
                </a:cubicBezTo>
                <a:close/>
                <a:moveTo>
                  <a:pt x="7975184" y="4658633"/>
                </a:moveTo>
                <a:lnTo>
                  <a:pt x="8072720" y="4658633"/>
                </a:lnTo>
                <a:lnTo>
                  <a:pt x="8072720" y="4744834"/>
                </a:lnTo>
                <a:lnTo>
                  <a:pt x="7975184" y="4744834"/>
                </a:lnTo>
                <a:close/>
                <a:moveTo>
                  <a:pt x="7777064" y="4658633"/>
                </a:moveTo>
                <a:lnTo>
                  <a:pt x="7866980" y="4658633"/>
                </a:lnTo>
                <a:lnTo>
                  <a:pt x="7866980" y="4744834"/>
                </a:lnTo>
                <a:lnTo>
                  <a:pt x="7777064" y="4744834"/>
                </a:lnTo>
                <a:close/>
                <a:moveTo>
                  <a:pt x="10383104" y="4617485"/>
                </a:moveTo>
                <a:lnTo>
                  <a:pt x="10415155" y="4617485"/>
                </a:lnTo>
                <a:lnTo>
                  <a:pt x="10415155" y="4641869"/>
                </a:lnTo>
                <a:lnTo>
                  <a:pt x="10416678" y="4641869"/>
                </a:lnTo>
                <a:cubicBezTo>
                  <a:pt x="10417058" y="4656362"/>
                  <a:pt x="10417058" y="4672333"/>
                  <a:pt x="10416678" y="4689779"/>
                </a:cubicBezTo>
                <a:cubicBezTo>
                  <a:pt x="10416297" y="4707226"/>
                  <a:pt x="10415535" y="4723768"/>
                  <a:pt x="10414392" y="4739405"/>
                </a:cubicBezTo>
                <a:lnTo>
                  <a:pt x="10383104" y="4740250"/>
                </a:lnTo>
                <a:close/>
                <a:moveTo>
                  <a:pt x="7975184" y="4559573"/>
                </a:moveTo>
                <a:lnTo>
                  <a:pt x="8072720" y="4559573"/>
                </a:lnTo>
                <a:lnTo>
                  <a:pt x="8072720" y="4637392"/>
                </a:lnTo>
                <a:lnTo>
                  <a:pt x="7975184" y="4637392"/>
                </a:lnTo>
                <a:close/>
                <a:moveTo>
                  <a:pt x="7777064" y="4559573"/>
                </a:moveTo>
                <a:lnTo>
                  <a:pt x="7866980" y="4559573"/>
                </a:lnTo>
                <a:lnTo>
                  <a:pt x="7866980" y="4637392"/>
                </a:lnTo>
                <a:lnTo>
                  <a:pt x="7777064" y="4637392"/>
                </a:lnTo>
                <a:close/>
                <a:moveTo>
                  <a:pt x="10358672" y="4482611"/>
                </a:moveTo>
                <a:lnTo>
                  <a:pt x="10415155" y="4482611"/>
                </a:lnTo>
                <a:lnTo>
                  <a:pt x="10415155" y="4596244"/>
                </a:lnTo>
                <a:lnTo>
                  <a:pt x="10358672" y="4596244"/>
                </a:lnTo>
                <a:close/>
                <a:moveTo>
                  <a:pt x="10203986" y="4482611"/>
                </a:moveTo>
                <a:lnTo>
                  <a:pt x="10259707" y="4482611"/>
                </a:lnTo>
                <a:lnTo>
                  <a:pt x="10259707" y="4596244"/>
                </a:lnTo>
                <a:lnTo>
                  <a:pt x="10203986" y="4596244"/>
                </a:lnTo>
                <a:close/>
                <a:moveTo>
                  <a:pt x="9480896" y="4394266"/>
                </a:moveTo>
                <a:cubicBezTo>
                  <a:pt x="9495246" y="4422587"/>
                  <a:pt x="9512265" y="4448241"/>
                  <a:pt x="9531950" y="4471228"/>
                </a:cubicBezTo>
                <a:cubicBezTo>
                  <a:pt x="9510947" y="4493755"/>
                  <a:pt x="9486849" y="4514615"/>
                  <a:pt x="9459655" y="4533807"/>
                </a:cubicBezTo>
                <a:cubicBezTo>
                  <a:pt x="9432461" y="4553000"/>
                  <a:pt x="9402457" y="4570241"/>
                  <a:pt x="9369644" y="4585528"/>
                </a:cubicBezTo>
                <a:lnTo>
                  <a:pt x="9369644" y="4475800"/>
                </a:lnTo>
                <a:cubicBezTo>
                  <a:pt x="9409394" y="4455099"/>
                  <a:pt x="9446478" y="4427921"/>
                  <a:pt x="9480896" y="4394266"/>
                </a:cubicBezTo>
                <a:close/>
                <a:moveTo>
                  <a:pt x="8177114" y="4386694"/>
                </a:moveTo>
                <a:lnTo>
                  <a:pt x="8117678" y="4460608"/>
                </a:lnTo>
                <a:lnTo>
                  <a:pt x="7563704" y="4460608"/>
                </a:lnTo>
                <a:lnTo>
                  <a:pt x="7569800" y="4481849"/>
                </a:lnTo>
                <a:lnTo>
                  <a:pt x="7866980" y="4481849"/>
                </a:lnTo>
                <a:lnTo>
                  <a:pt x="7866980" y="4538332"/>
                </a:lnTo>
                <a:lnTo>
                  <a:pt x="7783160" y="4538332"/>
                </a:lnTo>
                <a:lnTo>
                  <a:pt x="7666574" y="4494061"/>
                </a:lnTo>
                <a:lnTo>
                  <a:pt x="7666574" y="4813366"/>
                </a:lnTo>
                <a:lnTo>
                  <a:pt x="7682576" y="4813366"/>
                </a:lnTo>
                <a:cubicBezTo>
                  <a:pt x="7706182" y="4812556"/>
                  <a:pt x="7727550" y="4808076"/>
                  <a:pt x="7746679" y="4799926"/>
                </a:cubicBezTo>
                <a:cubicBezTo>
                  <a:pt x="7765808" y="4791776"/>
                  <a:pt x="7775937" y="4784816"/>
                  <a:pt x="7777064" y="4779046"/>
                </a:cubicBezTo>
                <a:lnTo>
                  <a:pt x="7777064" y="4766075"/>
                </a:lnTo>
                <a:lnTo>
                  <a:pt x="8072720" y="4766075"/>
                </a:lnTo>
                <a:lnTo>
                  <a:pt x="8072720" y="4798123"/>
                </a:lnTo>
                <a:lnTo>
                  <a:pt x="8091770" y="4798123"/>
                </a:lnTo>
                <a:cubicBezTo>
                  <a:pt x="8104178" y="4797930"/>
                  <a:pt x="8117461" y="4796281"/>
                  <a:pt x="8131619" y="4793177"/>
                </a:cubicBezTo>
                <a:cubicBezTo>
                  <a:pt x="8145778" y="4790073"/>
                  <a:pt x="8157989" y="4786672"/>
                  <a:pt x="8168252" y="4782975"/>
                </a:cubicBezTo>
                <a:cubicBezTo>
                  <a:pt x="8178515" y="4779277"/>
                  <a:pt x="8184009" y="4776442"/>
                  <a:pt x="8184734" y="4774468"/>
                </a:cubicBezTo>
                <a:lnTo>
                  <a:pt x="8184734" y="4577120"/>
                </a:lnTo>
                <a:cubicBezTo>
                  <a:pt x="8192671" y="4575499"/>
                  <a:pt x="8199085" y="4573210"/>
                  <a:pt x="8203974" y="4570254"/>
                </a:cubicBezTo>
                <a:cubicBezTo>
                  <a:pt x="8208864" y="4567298"/>
                  <a:pt x="8212610" y="4564246"/>
                  <a:pt x="8215214" y="4561099"/>
                </a:cubicBezTo>
                <a:lnTo>
                  <a:pt x="8113868" y="4484902"/>
                </a:lnTo>
                <a:lnTo>
                  <a:pt x="8065100" y="4538332"/>
                </a:lnTo>
                <a:lnTo>
                  <a:pt x="7975184" y="4538332"/>
                </a:lnTo>
                <a:lnTo>
                  <a:pt x="7975184" y="4481849"/>
                </a:lnTo>
                <a:lnTo>
                  <a:pt x="8263982" y="4481849"/>
                </a:lnTo>
                <a:cubicBezTo>
                  <a:pt x="8269760" y="4481864"/>
                  <a:pt x="8274586" y="4480885"/>
                  <a:pt x="8278460" y="4478909"/>
                </a:cubicBezTo>
                <a:cubicBezTo>
                  <a:pt x="8282333" y="4476934"/>
                  <a:pt x="8284873" y="4473868"/>
                  <a:pt x="8286080" y="4469711"/>
                </a:cubicBezTo>
                <a:cubicBezTo>
                  <a:pt x="8271781" y="4457890"/>
                  <a:pt x="8256268" y="4445635"/>
                  <a:pt x="8239541" y="4432946"/>
                </a:cubicBezTo>
                <a:cubicBezTo>
                  <a:pt x="8222815" y="4420257"/>
                  <a:pt x="8208375" y="4409474"/>
                  <a:pt x="8196220" y="4400596"/>
                </a:cubicBezTo>
                <a:cubicBezTo>
                  <a:pt x="8184066" y="4391718"/>
                  <a:pt x="8177697" y="4387084"/>
                  <a:pt x="8177114" y="4386694"/>
                </a:cubicBezTo>
                <a:close/>
                <a:moveTo>
                  <a:pt x="9519758" y="4349308"/>
                </a:moveTo>
                <a:lnTo>
                  <a:pt x="9606626" y="4349308"/>
                </a:lnTo>
                <a:cubicBezTo>
                  <a:pt x="9602022" y="4362643"/>
                  <a:pt x="9596370" y="4375788"/>
                  <a:pt x="9589671" y="4388742"/>
                </a:cubicBezTo>
                <a:cubicBezTo>
                  <a:pt x="9582972" y="4401696"/>
                  <a:pt x="9575416" y="4414459"/>
                  <a:pt x="9567002" y="4427032"/>
                </a:cubicBezTo>
                <a:cubicBezTo>
                  <a:pt x="9539570" y="4413189"/>
                  <a:pt x="9515948" y="4396679"/>
                  <a:pt x="9496136" y="4377502"/>
                </a:cubicBezTo>
                <a:close/>
                <a:moveTo>
                  <a:pt x="10358672" y="4349261"/>
                </a:moveTo>
                <a:lnTo>
                  <a:pt x="10415155" y="4349261"/>
                </a:lnTo>
                <a:lnTo>
                  <a:pt x="10415155" y="4461370"/>
                </a:lnTo>
                <a:lnTo>
                  <a:pt x="10358672" y="4461370"/>
                </a:lnTo>
                <a:close/>
                <a:moveTo>
                  <a:pt x="10203986" y="4349261"/>
                </a:moveTo>
                <a:lnTo>
                  <a:pt x="10259707" y="4349261"/>
                </a:lnTo>
                <a:lnTo>
                  <a:pt x="10259707" y="4461370"/>
                </a:lnTo>
                <a:lnTo>
                  <a:pt x="10203986" y="4461370"/>
                </a:lnTo>
                <a:close/>
                <a:moveTo>
                  <a:pt x="7871552" y="4332497"/>
                </a:moveTo>
                <a:lnTo>
                  <a:pt x="7967564" y="4332497"/>
                </a:lnTo>
                <a:lnTo>
                  <a:pt x="7967564" y="4386694"/>
                </a:lnTo>
                <a:lnTo>
                  <a:pt x="7871552" y="4386694"/>
                </a:lnTo>
                <a:close/>
                <a:moveTo>
                  <a:pt x="9176858" y="4219768"/>
                </a:moveTo>
                <a:cubicBezTo>
                  <a:pt x="9171392" y="4268165"/>
                  <a:pt x="9163527" y="4316575"/>
                  <a:pt x="9153264" y="4365000"/>
                </a:cubicBezTo>
                <a:cubicBezTo>
                  <a:pt x="9143000" y="4413424"/>
                  <a:pt x="9131128" y="4459521"/>
                  <a:pt x="9117647" y="4503289"/>
                </a:cubicBezTo>
                <a:cubicBezTo>
                  <a:pt x="9104166" y="4547057"/>
                  <a:pt x="9089867" y="4586154"/>
                  <a:pt x="9074750" y="4620580"/>
                </a:cubicBezTo>
                <a:lnTo>
                  <a:pt x="9083894" y="4625914"/>
                </a:lnTo>
                <a:cubicBezTo>
                  <a:pt x="9103706" y="4607499"/>
                  <a:pt x="9121994" y="4587941"/>
                  <a:pt x="9138758" y="4567240"/>
                </a:cubicBezTo>
                <a:lnTo>
                  <a:pt x="9138758" y="4943668"/>
                </a:lnTo>
                <a:lnTo>
                  <a:pt x="9157046" y="4943668"/>
                </a:lnTo>
                <a:cubicBezTo>
                  <a:pt x="9176699" y="4943049"/>
                  <a:pt x="9194732" y="4939715"/>
                  <a:pt x="9211148" y="4933667"/>
                </a:cubicBezTo>
                <a:cubicBezTo>
                  <a:pt x="9227562" y="4927619"/>
                  <a:pt x="9236452" y="4922570"/>
                  <a:pt x="9237818" y="4918522"/>
                </a:cubicBezTo>
                <a:lnTo>
                  <a:pt x="9237818" y="4488754"/>
                </a:lnTo>
                <a:cubicBezTo>
                  <a:pt x="9245310" y="4487262"/>
                  <a:pt x="9250898" y="4485293"/>
                  <a:pt x="9254582" y="4482849"/>
                </a:cubicBezTo>
                <a:cubicBezTo>
                  <a:pt x="9258264" y="4480404"/>
                  <a:pt x="9260804" y="4477292"/>
                  <a:pt x="9262202" y="4473514"/>
                </a:cubicBezTo>
                <a:lnTo>
                  <a:pt x="9211148" y="4454464"/>
                </a:lnTo>
                <a:cubicBezTo>
                  <a:pt x="9224848" y="4428143"/>
                  <a:pt x="9237452" y="4400203"/>
                  <a:pt x="9248962" y="4370644"/>
                </a:cubicBezTo>
                <a:cubicBezTo>
                  <a:pt x="9260471" y="4341085"/>
                  <a:pt x="9270980" y="4310097"/>
                  <a:pt x="9280490" y="4277680"/>
                </a:cubicBezTo>
                <a:cubicBezTo>
                  <a:pt x="9289237" y="4277633"/>
                  <a:pt x="9296126" y="4276204"/>
                  <a:pt x="9301159" y="4273394"/>
                </a:cubicBezTo>
                <a:cubicBezTo>
                  <a:pt x="9306191" y="4270584"/>
                  <a:pt x="9309461" y="4266679"/>
                  <a:pt x="9310970" y="4261678"/>
                </a:cubicBezTo>
                <a:close/>
                <a:moveTo>
                  <a:pt x="7763348" y="4219387"/>
                </a:moveTo>
                <a:lnTo>
                  <a:pt x="7763348" y="4311256"/>
                </a:lnTo>
                <a:lnTo>
                  <a:pt x="7606376" y="4311256"/>
                </a:lnTo>
                <a:lnTo>
                  <a:pt x="7612472" y="4332497"/>
                </a:lnTo>
                <a:lnTo>
                  <a:pt x="7763348" y="4332497"/>
                </a:lnTo>
                <a:lnTo>
                  <a:pt x="7763348" y="4449083"/>
                </a:lnTo>
                <a:lnTo>
                  <a:pt x="7781636" y="4449083"/>
                </a:lnTo>
                <a:cubicBezTo>
                  <a:pt x="7804051" y="4448606"/>
                  <a:pt x="7824371" y="4445939"/>
                  <a:pt x="7842596" y="4441082"/>
                </a:cubicBezTo>
                <a:cubicBezTo>
                  <a:pt x="7860820" y="4436224"/>
                  <a:pt x="7870472" y="4432033"/>
                  <a:pt x="7871552" y="4428509"/>
                </a:cubicBezTo>
                <a:lnTo>
                  <a:pt x="7871552" y="4407935"/>
                </a:lnTo>
                <a:lnTo>
                  <a:pt x="7967564" y="4407935"/>
                </a:lnTo>
                <a:lnTo>
                  <a:pt x="7967564" y="4445273"/>
                </a:lnTo>
                <a:lnTo>
                  <a:pt x="7985852" y="4445273"/>
                </a:lnTo>
                <a:cubicBezTo>
                  <a:pt x="8008696" y="4444796"/>
                  <a:pt x="8029492" y="4442129"/>
                  <a:pt x="8048240" y="4437272"/>
                </a:cubicBezTo>
                <a:cubicBezTo>
                  <a:pt x="8066989" y="4432414"/>
                  <a:pt x="8076927" y="4428223"/>
                  <a:pt x="8078054" y="4424699"/>
                </a:cubicBezTo>
                <a:lnTo>
                  <a:pt x="8078054" y="4332497"/>
                </a:lnTo>
                <a:lnTo>
                  <a:pt x="8240360" y="4332497"/>
                </a:lnTo>
                <a:cubicBezTo>
                  <a:pt x="8246138" y="4332512"/>
                  <a:pt x="8250964" y="4331533"/>
                  <a:pt x="8254838" y="4329557"/>
                </a:cubicBezTo>
                <a:cubicBezTo>
                  <a:pt x="8258711" y="4327582"/>
                  <a:pt x="8261251" y="4324516"/>
                  <a:pt x="8262458" y="4320359"/>
                </a:cubicBezTo>
                <a:cubicBezTo>
                  <a:pt x="8249222" y="4309329"/>
                  <a:pt x="8234885" y="4297862"/>
                  <a:pt x="8219447" y="4285956"/>
                </a:cubicBezTo>
                <a:cubicBezTo>
                  <a:pt x="8204009" y="4274051"/>
                  <a:pt x="8190689" y="4263922"/>
                  <a:pt x="8179484" y="4255570"/>
                </a:cubicBezTo>
                <a:cubicBezTo>
                  <a:pt x="8168280" y="4247218"/>
                  <a:pt x="8162410" y="4242858"/>
                  <a:pt x="8161874" y="4242489"/>
                </a:cubicBezTo>
                <a:lnTo>
                  <a:pt x="8107010" y="4311256"/>
                </a:lnTo>
                <a:lnTo>
                  <a:pt x="8078054" y="4311256"/>
                </a:lnTo>
                <a:lnTo>
                  <a:pt x="8078054" y="4252534"/>
                </a:lnTo>
                <a:cubicBezTo>
                  <a:pt x="8088484" y="4250789"/>
                  <a:pt x="8095627" y="4247998"/>
                  <a:pt x="8099485" y="4244160"/>
                </a:cubicBezTo>
                <a:cubicBezTo>
                  <a:pt x="8103343" y="4240323"/>
                  <a:pt x="8105343" y="4235882"/>
                  <a:pt x="8105486" y="4230838"/>
                </a:cubicBezTo>
                <a:lnTo>
                  <a:pt x="7967564" y="4219387"/>
                </a:lnTo>
                <a:lnTo>
                  <a:pt x="7967564" y="4311256"/>
                </a:lnTo>
                <a:lnTo>
                  <a:pt x="7871552" y="4311256"/>
                </a:lnTo>
                <a:lnTo>
                  <a:pt x="7871552" y="4252534"/>
                </a:lnTo>
                <a:cubicBezTo>
                  <a:pt x="7881966" y="4250789"/>
                  <a:pt x="7889141" y="4247998"/>
                  <a:pt x="7893078" y="4244160"/>
                </a:cubicBezTo>
                <a:cubicBezTo>
                  <a:pt x="7897015" y="4240323"/>
                  <a:pt x="7899238" y="4235882"/>
                  <a:pt x="7899746" y="4230838"/>
                </a:cubicBezTo>
                <a:close/>
                <a:moveTo>
                  <a:pt x="10246731" y="4219054"/>
                </a:moveTo>
                <a:cubicBezTo>
                  <a:pt x="10246731" y="4235167"/>
                  <a:pt x="10246158" y="4253042"/>
                  <a:pt x="10245013" y="4272680"/>
                </a:cubicBezTo>
                <a:cubicBezTo>
                  <a:pt x="10243868" y="4292317"/>
                  <a:pt x="10242151" y="4310764"/>
                  <a:pt x="10239861" y="4328020"/>
                </a:cubicBezTo>
                <a:lnTo>
                  <a:pt x="10208566" y="4328020"/>
                </a:lnTo>
                <a:lnTo>
                  <a:pt x="10101211" y="4286110"/>
                </a:lnTo>
                <a:lnTo>
                  <a:pt x="10101211" y="4328020"/>
                </a:lnTo>
                <a:lnTo>
                  <a:pt x="10101211" y="4431626"/>
                </a:lnTo>
                <a:cubicBezTo>
                  <a:pt x="10088910" y="4416310"/>
                  <a:pt x="10076894" y="4402137"/>
                  <a:pt x="10065166" y="4389109"/>
                </a:cubicBezTo>
                <a:cubicBezTo>
                  <a:pt x="10053436" y="4376080"/>
                  <a:pt x="10047143" y="4369153"/>
                  <a:pt x="10046285" y="4368326"/>
                </a:cubicBezTo>
                <a:lnTo>
                  <a:pt x="10017296" y="4421712"/>
                </a:lnTo>
                <a:lnTo>
                  <a:pt x="10017296" y="4270822"/>
                </a:lnTo>
                <a:cubicBezTo>
                  <a:pt x="10027722" y="4269245"/>
                  <a:pt x="10034905" y="4266604"/>
                  <a:pt x="10038847" y="4262902"/>
                </a:cubicBezTo>
                <a:cubicBezTo>
                  <a:pt x="10042788" y="4259199"/>
                  <a:pt x="10045013" y="4254627"/>
                  <a:pt x="10045522" y="4249186"/>
                </a:cubicBezTo>
                <a:lnTo>
                  <a:pt x="9914521" y="4237675"/>
                </a:lnTo>
                <a:lnTo>
                  <a:pt x="9914521" y="4438462"/>
                </a:lnTo>
                <a:lnTo>
                  <a:pt x="9845941" y="4438462"/>
                </a:lnTo>
                <a:lnTo>
                  <a:pt x="9852037" y="4459798"/>
                </a:lnTo>
                <a:lnTo>
                  <a:pt x="9914521" y="4459798"/>
                </a:lnTo>
                <a:lnTo>
                  <a:pt x="9914521" y="4694494"/>
                </a:lnTo>
                <a:lnTo>
                  <a:pt x="9838321" y="4708972"/>
                </a:lnTo>
                <a:lnTo>
                  <a:pt x="9887089" y="4833178"/>
                </a:lnTo>
                <a:cubicBezTo>
                  <a:pt x="9892122" y="4831908"/>
                  <a:pt x="9896535" y="4829305"/>
                  <a:pt x="9900329" y="4825368"/>
                </a:cubicBezTo>
                <a:cubicBezTo>
                  <a:pt x="9904123" y="4821431"/>
                  <a:pt x="9906822" y="4816922"/>
                  <a:pt x="9908425" y="4811842"/>
                </a:cubicBezTo>
                <a:cubicBezTo>
                  <a:pt x="9958136" y="4778632"/>
                  <a:pt x="9999962" y="4749041"/>
                  <a:pt x="10033902" y="4723069"/>
                </a:cubicBezTo>
                <a:cubicBezTo>
                  <a:pt x="10067843" y="4697098"/>
                  <a:pt x="10094835" y="4675127"/>
                  <a:pt x="10114879" y="4657156"/>
                </a:cubicBezTo>
                <a:lnTo>
                  <a:pt x="10113356" y="4651060"/>
                </a:lnTo>
                <a:lnTo>
                  <a:pt x="10017296" y="4672396"/>
                </a:lnTo>
                <a:lnTo>
                  <a:pt x="10017296" y="4459798"/>
                </a:lnTo>
                <a:lnTo>
                  <a:pt x="10092829" y="4459798"/>
                </a:lnTo>
                <a:lnTo>
                  <a:pt x="10101211" y="4459036"/>
                </a:lnTo>
                <a:lnTo>
                  <a:pt x="10101211" y="4646488"/>
                </a:lnTo>
                <a:lnTo>
                  <a:pt x="10116404" y="4646454"/>
                </a:lnTo>
                <a:cubicBezTo>
                  <a:pt x="10124484" y="4646422"/>
                  <a:pt x="10132517" y="4645723"/>
                  <a:pt x="10140502" y="4644357"/>
                </a:cubicBezTo>
                <a:cubicBezTo>
                  <a:pt x="10148487" y="4642992"/>
                  <a:pt x="10155948" y="4641149"/>
                  <a:pt x="10162886" y="4638830"/>
                </a:cubicBezTo>
                <a:cubicBezTo>
                  <a:pt x="10160990" y="4681751"/>
                  <a:pt x="10154113" y="4721265"/>
                  <a:pt x="10142255" y="4757372"/>
                </a:cubicBezTo>
                <a:cubicBezTo>
                  <a:pt x="10130397" y="4793479"/>
                  <a:pt x="10111215" y="4826320"/>
                  <a:pt x="10084710" y="4855894"/>
                </a:cubicBezTo>
                <a:cubicBezTo>
                  <a:pt x="10058204" y="4885468"/>
                  <a:pt x="10022033" y="4911916"/>
                  <a:pt x="9976196" y="4935239"/>
                </a:cubicBezTo>
                <a:lnTo>
                  <a:pt x="9979244" y="4944383"/>
                </a:lnTo>
                <a:cubicBezTo>
                  <a:pt x="10047861" y="4927632"/>
                  <a:pt x="10102904" y="4904359"/>
                  <a:pt x="10144372" y="4874565"/>
                </a:cubicBezTo>
                <a:cubicBezTo>
                  <a:pt x="10185840" y="4844771"/>
                  <a:pt x="10216555" y="4808452"/>
                  <a:pt x="10236517" y="4765607"/>
                </a:cubicBezTo>
                <a:cubicBezTo>
                  <a:pt x="10256480" y="4722762"/>
                  <a:pt x="10268512" y="4673388"/>
                  <a:pt x="10272614" y="4617485"/>
                </a:cubicBezTo>
                <a:lnTo>
                  <a:pt x="10287092" y="4617485"/>
                </a:lnTo>
                <a:lnTo>
                  <a:pt x="10287092" y="4849978"/>
                </a:lnTo>
                <a:cubicBezTo>
                  <a:pt x="10286123" y="4880616"/>
                  <a:pt x="10291679" y="4901740"/>
                  <a:pt x="10303760" y="4913348"/>
                </a:cubicBezTo>
                <a:cubicBezTo>
                  <a:pt x="10315841" y="4924957"/>
                  <a:pt x="10340257" y="4930475"/>
                  <a:pt x="10377008" y="4929905"/>
                </a:cubicBezTo>
                <a:lnTo>
                  <a:pt x="10437968" y="4929905"/>
                </a:lnTo>
                <a:cubicBezTo>
                  <a:pt x="10492427" y="4930000"/>
                  <a:pt x="10530098" y="4925432"/>
                  <a:pt x="10550982" y="4916203"/>
                </a:cubicBezTo>
                <a:cubicBezTo>
                  <a:pt x="10571865" y="4906973"/>
                  <a:pt x="10581819" y="4892510"/>
                  <a:pt x="10580842" y="4872814"/>
                </a:cubicBezTo>
                <a:cubicBezTo>
                  <a:pt x="10581112" y="4864139"/>
                  <a:pt x="10579048" y="4856559"/>
                  <a:pt x="10574651" y="4850072"/>
                </a:cubicBezTo>
                <a:cubicBezTo>
                  <a:pt x="10570254" y="4843585"/>
                  <a:pt x="10561904" y="4837714"/>
                  <a:pt x="10549600" y="4832461"/>
                </a:cubicBezTo>
                <a:lnTo>
                  <a:pt x="10547306" y="4789771"/>
                </a:lnTo>
                <a:cubicBezTo>
                  <a:pt x="10558510" y="4779439"/>
                  <a:pt x="10560973" y="4764636"/>
                  <a:pt x="10554695" y="4745361"/>
                </a:cubicBezTo>
                <a:cubicBezTo>
                  <a:pt x="10548418" y="4726086"/>
                  <a:pt x="10526780" y="4707098"/>
                  <a:pt x="10489784" y="4688398"/>
                </a:cubicBezTo>
                <a:lnTo>
                  <a:pt x="10482164" y="4690684"/>
                </a:lnTo>
                <a:lnTo>
                  <a:pt x="10488260" y="4682302"/>
                </a:lnTo>
                <a:cubicBezTo>
                  <a:pt x="10496594" y="4682207"/>
                  <a:pt x="10502976" y="4680683"/>
                  <a:pt x="10507405" y="4677730"/>
                </a:cubicBezTo>
                <a:cubicBezTo>
                  <a:pt x="10511834" y="4674777"/>
                  <a:pt x="10514596" y="4670967"/>
                  <a:pt x="10515692" y="4666300"/>
                </a:cubicBezTo>
                <a:lnTo>
                  <a:pt x="10419679" y="4641916"/>
                </a:lnTo>
                <a:lnTo>
                  <a:pt x="10432634" y="4641916"/>
                </a:lnTo>
                <a:cubicBezTo>
                  <a:pt x="10444486" y="4641723"/>
                  <a:pt x="10457013" y="4640077"/>
                  <a:pt x="10470213" y="4636977"/>
                </a:cubicBezTo>
                <a:cubicBezTo>
                  <a:pt x="10483414" y="4633878"/>
                  <a:pt x="10494751" y="4630481"/>
                  <a:pt x="10504226" y="4626789"/>
                </a:cubicBezTo>
                <a:cubicBezTo>
                  <a:pt x="10513702" y="4623097"/>
                  <a:pt x="10518777" y="4620265"/>
                  <a:pt x="10519454" y="4618294"/>
                </a:cubicBezTo>
                <a:lnTo>
                  <a:pt x="10519454" y="4366038"/>
                </a:lnTo>
                <a:cubicBezTo>
                  <a:pt x="10527392" y="4364418"/>
                  <a:pt x="10533805" y="4362130"/>
                  <a:pt x="10538694" y="4359175"/>
                </a:cubicBezTo>
                <a:cubicBezTo>
                  <a:pt x="10543584" y="4356219"/>
                  <a:pt x="10547330" y="4353169"/>
                  <a:pt x="10549934" y="4350023"/>
                </a:cubicBezTo>
                <a:lnTo>
                  <a:pt x="10453982" y="4276966"/>
                </a:lnTo>
                <a:lnTo>
                  <a:pt x="10407522" y="4328020"/>
                </a:lnTo>
                <a:lnTo>
                  <a:pt x="10266558" y="4328020"/>
                </a:lnTo>
                <a:cubicBezTo>
                  <a:pt x="10283988" y="4317114"/>
                  <a:pt x="10300895" y="4305398"/>
                  <a:pt x="10317278" y="4292873"/>
                </a:cubicBezTo>
                <a:cubicBezTo>
                  <a:pt x="10333661" y="4280347"/>
                  <a:pt x="10347714" y="4268441"/>
                  <a:pt x="10359435" y="4257154"/>
                </a:cubicBezTo>
                <a:cubicBezTo>
                  <a:pt x="10367752" y="4256312"/>
                  <a:pt x="10374017" y="4254185"/>
                  <a:pt x="10378231" y="4250772"/>
                </a:cubicBezTo>
                <a:cubicBezTo>
                  <a:pt x="10382445" y="4247359"/>
                  <a:pt x="10385085" y="4243136"/>
                  <a:pt x="10386150" y="4238104"/>
                </a:cubicBezTo>
                <a:close/>
                <a:moveTo>
                  <a:pt x="9465656" y="4218244"/>
                </a:moveTo>
                <a:cubicBezTo>
                  <a:pt x="9455797" y="4263424"/>
                  <a:pt x="9442367" y="4306795"/>
                  <a:pt x="9425365" y="4348356"/>
                </a:cubicBezTo>
                <a:cubicBezTo>
                  <a:pt x="9408362" y="4389916"/>
                  <a:pt x="9389789" y="4426048"/>
                  <a:pt x="9369644" y="4456750"/>
                </a:cubicBezTo>
                <a:lnTo>
                  <a:pt x="9369644" y="4362262"/>
                </a:lnTo>
                <a:cubicBezTo>
                  <a:pt x="9378565" y="4360722"/>
                  <a:pt x="9384725" y="4358278"/>
                  <a:pt x="9388122" y="4354928"/>
                </a:cubicBezTo>
                <a:cubicBezTo>
                  <a:pt x="9391519" y="4351578"/>
                  <a:pt x="9393488" y="4347419"/>
                  <a:pt x="9394028" y="4342450"/>
                </a:cubicBezTo>
                <a:lnTo>
                  <a:pt x="9276680" y="4331782"/>
                </a:lnTo>
                <a:lnTo>
                  <a:pt x="9276680" y="4830892"/>
                </a:lnTo>
                <a:lnTo>
                  <a:pt x="9294206" y="4830892"/>
                </a:lnTo>
                <a:cubicBezTo>
                  <a:pt x="9312350" y="4830257"/>
                  <a:pt x="9329210" y="4826765"/>
                  <a:pt x="9344783" y="4820415"/>
                </a:cubicBezTo>
                <a:cubicBezTo>
                  <a:pt x="9360357" y="4814065"/>
                  <a:pt x="9368644" y="4808667"/>
                  <a:pt x="9369644" y="4804222"/>
                </a:cubicBezTo>
                <a:lnTo>
                  <a:pt x="9369644" y="4691446"/>
                </a:lnTo>
                <a:lnTo>
                  <a:pt x="9370406" y="4693732"/>
                </a:lnTo>
                <a:lnTo>
                  <a:pt x="9467180" y="4693732"/>
                </a:lnTo>
                <a:cubicBezTo>
                  <a:pt x="9451448" y="4734309"/>
                  <a:pt x="9430143" y="4773171"/>
                  <a:pt x="9403267" y="4810318"/>
                </a:cubicBezTo>
                <a:cubicBezTo>
                  <a:pt x="9376390" y="4847466"/>
                  <a:pt x="9344608" y="4879470"/>
                  <a:pt x="9307922" y="4906330"/>
                </a:cubicBezTo>
                <a:lnTo>
                  <a:pt x="9313256" y="4914712"/>
                </a:lnTo>
                <a:cubicBezTo>
                  <a:pt x="9352578" y="4900250"/>
                  <a:pt x="9388995" y="4883645"/>
                  <a:pt x="9422507" y="4864896"/>
                </a:cubicBezTo>
                <a:cubicBezTo>
                  <a:pt x="9456020" y="4846148"/>
                  <a:pt x="9486150" y="4825161"/>
                  <a:pt x="9512900" y="4801936"/>
                </a:cubicBezTo>
                <a:lnTo>
                  <a:pt x="9512900" y="4944430"/>
                </a:lnTo>
                <a:lnTo>
                  <a:pt x="9531950" y="4944430"/>
                </a:lnTo>
                <a:cubicBezTo>
                  <a:pt x="9553270" y="4943779"/>
                  <a:pt x="9572923" y="4940319"/>
                  <a:pt x="9590909" y="4934048"/>
                </a:cubicBezTo>
                <a:cubicBezTo>
                  <a:pt x="9608896" y="4927777"/>
                  <a:pt x="9618452" y="4922602"/>
                  <a:pt x="9619580" y="4918522"/>
                </a:cubicBezTo>
                <a:lnTo>
                  <a:pt x="9619580" y="4696018"/>
                </a:lnTo>
                <a:cubicBezTo>
                  <a:pt x="9631042" y="4743262"/>
                  <a:pt x="9646218" y="4784791"/>
                  <a:pt x="9665109" y="4820605"/>
                </a:cubicBezTo>
                <a:cubicBezTo>
                  <a:pt x="9684000" y="4856419"/>
                  <a:pt x="9708702" y="4886518"/>
                  <a:pt x="9739214" y="4910902"/>
                </a:cubicBezTo>
                <a:cubicBezTo>
                  <a:pt x="9745738" y="4883804"/>
                  <a:pt x="9755549" y="4861991"/>
                  <a:pt x="9768646" y="4845465"/>
                </a:cubicBezTo>
                <a:cubicBezTo>
                  <a:pt x="9781743" y="4828940"/>
                  <a:pt x="9797840" y="4817986"/>
                  <a:pt x="9816938" y="4812604"/>
                </a:cubicBezTo>
                <a:lnTo>
                  <a:pt x="9818462" y="4804984"/>
                </a:lnTo>
                <a:cubicBezTo>
                  <a:pt x="9784489" y="4795015"/>
                  <a:pt x="9751088" y="4780664"/>
                  <a:pt x="9718258" y="4761931"/>
                </a:cubicBezTo>
                <a:cubicBezTo>
                  <a:pt x="9685429" y="4743199"/>
                  <a:pt x="9658124" y="4720466"/>
                  <a:pt x="9636344" y="4693732"/>
                </a:cubicBezTo>
                <a:lnTo>
                  <a:pt x="9784172" y="4693732"/>
                </a:lnTo>
                <a:cubicBezTo>
                  <a:pt x="9789966" y="4693748"/>
                  <a:pt x="9794760" y="4692764"/>
                  <a:pt x="9798554" y="4690779"/>
                </a:cubicBezTo>
                <a:cubicBezTo>
                  <a:pt x="9802348" y="4688795"/>
                  <a:pt x="9804666" y="4685715"/>
                  <a:pt x="9805508" y="4681540"/>
                </a:cubicBezTo>
                <a:cubicBezTo>
                  <a:pt x="9793842" y="4671023"/>
                  <a:pt x="9781105" y="4660054"/>
                  <a:pt x="9767295" y="4648633"/>
                </a:cubicBezTo>
                <a:cubicBezTo>
                  <a:pt x="9753484" y="4637212"/>
                  <a:pt x="9741537" y="4627485"/>
                  <a:pt x="9731452" y="4619451"/>
                </a:cubicBezTo>
                <a:cubicBezTo>
                  <a:pt x="9721368" y="4611417"/>
                  <a:pt x="9716081" y="4607222"/>
                  <a:pt x="9715592" y="4606864"/>
                </a:cubicBezTo>
                <a:lnTo>
                  <a:pt x="9665300" y="4672396"/>
                </a:lnTo>
                <a:lnTo>
                  <a:pt x="9619580" y="4672396"/>
                </a:lnTo>
                <a:lnTo>
                  <a:pt x="9619580" y="4594672"/>
                </a:lnTo>
                <a:cubicBezTo>
                  <a:pt x="9628866" y="4593431"/>
                  <a:pt x="9635248" y="4591078"/>
                  <a:pt x="9638725" y="4587612"/>
                </a:cubicBezTo>
                <a:cubicBezTo>
                  <a:pt x="9642202" y="4584146"/>
                  <a:pt x="9644202" y="4580052"/>
                  <a:pt x="9644726" y="4575329"/>
                </a:cubicBezTo>
                <a:lnTo>
                  <a:pt x="9512900" y="4563838"/>
                </a:lnTo>
                <a:lnTo>
                  <a:pt x="9512900" y="4672396"/>
                </a:lnTo>
                <a:lnTo>
                  <a:pt x="9369644" y="4672396"/>
                </a:lnTo>
                <a:lnTo>
                  <a:pt x="9369644" y="4596196"/>
                </a:lnTo>
                <a:cubicBezTo>
                  <a:pt x="9408934" y="4586554"/>
                  <a:pt x="9445796" y="4574827"/>
                  <a:pt x="9480229" y="4561015"/>
                </a:cubicBezTo>
                <a:cubicBezTo>
                  <a:pt x="9514662" y="4547204"/>
                  <a:pt x="9546380" y="4531205"/>
                  <a:pt x="9575384" y="4513019"/>
                </a:cubicBezTo>
                <a:cubicBezTo>
                  <a:pt x="9596926" y="4530080"/>
                  <a:pt x="9622040" y="4544893"/>
                  <a:pt x="9650726" y="4557457"/>
                </a:cubicBezTo>
                <a:cubicBezTo>
                  <a:pt x="9679412" y="4570021"/>
                  <a:pt x="9712718" y="4580363"/>
                  <a:pt x="9750644" y="4588482"/>
                </a:cubicBezTo>
                <a:cubicBezTo>
                  <a:pt x="9752342" y="4562957"/>
                  <a:pt x="9758089" y="4541864"/>
                  <a:pt x="9767884" y="4525201"/>
                </a:cubicBezTo>
                <a:cubicBezTo>
                  <a:pt x="9777679" y="4508539"/>
                  <a:pt x="9792760" y="4495882"/>
                  <a:pt x="9813128" y="4487230"/>
                </a:cubicBezTo>
                <a:lnTo>
                  <a:pt x="9813890" y="4478848"/>
                </a:lnTo>
                <a:cubicBezTo>
                  <a:pt x="9782648" y="4476991"/>
                  <a:pt x="9753310" y="4474229"/>
                  <a:pt x="9725879" y="4470561"/>
                </a:cubicBezTo>
                <a:cubicBezTo>
                  <a:pt x="9698447" y="4466894"/>
                  <a:pt x="9672920" y="4462037"/>
                  <a:pt x="9649298" y="4455988"/>
                </a:cubicBezTo>
                <a:cubicBezTo>
                  <a:pt x="9681428" y="4424619"/>
                  <a:pt x="9707082" y="4389059"/>
                  <a:pt x="9726260" y="4349308"/>
                </a:cubicBezTo>
                <a:lnTo>
                  <a:pt x="9775028" y="4349308"/>
                </a:lnTo>
                <a:cubicBezTo>
                  <a:pt x="9780822" y="4349324"/>
                  <a:pt x="9785616" y="4348340"/>
                  <a:pt x="9789410" y="4346355"/>
                </a:cubicBezTo>
                <a:cubicBezTo>
                  <a:pt x="9793204" y="4344371"/>
                  <a:pt x="9795522" y="4341291"/>
                  <a:pt x="9796364" y="4337116"/>
                </a:cubicBezTo>
                <a:cubicBezTo>
                  <a:pt x="9784162" y="4326053"/>
                  <a:pt x="9770804" y="4314397"/>
                  <a:pt x="9756288" y="4302149"/>
                </a:cubicBezTo>
                <a:cubicBezTo>
                  <a:pt x="9741772" y="4289900"/>
                  <a:pt x="9729204" y="4279430"/>
                  <a:pt x="9718583" y="4270738"/>
                </a:cubicBezTo>
                <a:cubicBezTo>
                  <a:pt x="9707962" y="4262045"/>
                  <a:pt x="9702393" y="4257501"/>
                  <a:pt x="9701876" y="4257106"/>
                </a:cubicBezTo>
                <a:lnTo>
                  <a:pt x="9649298" y="4327972"/>
                </a:lnTo>
                <a:lnTo>
                  <a:pt x="9534998" y="4327972"/>
                </a:lnTo>
                <a:cubicBezTo>
                  <a:pt x="9545666" y="4312732"/>
                  <a:pt x="9555572" y="4296730"/>
                  <a:pt x="9564716" y="4279966"/>
                </a:cubicBezTo>
                <a:cubicBezTo>
                  <a:pt x="9573494" y="4280284"/>
                  <a:pt x="9580511" y="4279077"/>
                  <a:pt x="9585766" y="4276347"/>
                </a:cubicBezTo>
                <a:cubicBezTo>
                  <a:pt x="9591020" y="4273616"/>
                  <a:pt x="9594418" y="4269743"/>
                  <a:pt x="9595958" y="4264726"/>
                </a:cubicBezTo>
                <a:close/>
                <a:moveTo>
                  <a:pt x="8611454" y="4217482"/>
                </a:moveTo>
                <a:cubicBezTo>
                  <a:pt x="8601350" y="4255375"/>
                  <a:pt x="8581340" y="4296937"/>
                  <a:pt x="8551425" y="4342168"/>
                </a:cubicBezTo>
                <a:cubicBezTo>
                  <a:pt x="8521509" y="4387399"/>
                  <a:pt x="8485921" y="4431444"/>
                  <a:pt x="8444660" y="4474304"/>
                </a:cubicBezTo>
                <a:cubicBezTo>
                  <a:pt x="8403399" y="4517165"/>
                  <a:pt x="8360699" y="4553985"/>
                  <a:pt x="8316560" y="4584766"/>
                </a:cubicBezTo>
                <a:lnTo>
                  <a:pt x="8321132" y="4592386"/>
                </a:lnTo>
                <a:cubicBezTo>
                  <a:pt x="8350977" y="4581258"/>
                  <a:pt x="8381012" y="4567891"/>
                  <a:pt x="8411238" y="4552286"/>
                </a:cubicBezTo>
                <a:cubicBezTo>
                  <a:pt x="8441464" y="4536681"/>
                  <a:pt x="8471118" y="4519314"/>
                  <a:pt x="8500202" y="4500184"/>
                </a:cubicBezTo>
                <a:lnTo>
                  <a:pt x="8505536" y="4519234"/>
                </a:lnTo>
                <a:lnTo>
                  <a:pt x="8616788" y="4519234"/>
                </a:lnTo>
                <a:lnTo>
                  <a:pt x="8616788" y="4628200"/>
                </a:lnTo>
                <a:lnTo>
                  <a:pt x="8376758" y="4628200"/>
                </a:lnTo>
                <a:lnTo>
                  <a:pt x="8382854" y="4649536"/>
                </a:lnTo>
                <a:lnTo>
                  <a:pt x="8616788" y="4649536"/>
                </a:lnTo>
                <a:lnTo>
                  <a:pt x="8616788" y="4893376"/>
                </a:lnTo>
                <a:lnTo>
                  <a:pt x="8337896" y="4893376"/>
                </a:lnTo>
                <a:lnTo>
                  <a:pt x="8343992" y="4914712"/>
                </a:lnTo>
                <a:lnTo>
                  <a:pt x="9015314" y="4914712"/>
                </a:lnTo>
                <a:cubicBezTo>
                  <a:pt x="9021124" y="4914728"/>
                  <a:pt x="9026077" y="4913744"/>
                  <a:pt x="9030172" y="4911759"/>
                </a:cubicBezTo>
                <a:cubicBezTo>
                  <a:pt x="9034268" y="4909775"/>
                  <a:pt x="9036935" y="4906695"/>
                  <a:pt x="9038174" y="4902520"/>
                </a:cubicBezTo>
                <a:cubicBezTo>
                  <a:pt x="9023856" y="4890154"/>
                  <a:pt x="9008211" y="4877210"/>
                  <a:pt x="8991240" y="4863686"/>
                </a:cubicBezTo>
                <a:cubicBezTo>
                  <a:pt x="8974269" y="4850163"/>
                  <a:pt x="8959584" y="4838630"/>
                  <a:pt x="8947185" y="4829086"/>
                </a:cubicBezTo>
                <a:cubicBezTo>
                  <a:pt x="8934786" y="4819542"/>
                  <a:pt x="8928286" y="4814556"/>
                  <a:pt x="8927684" y="4814128"/>
                </a:cubicBezTo>
                <a:lnTo>
                  <a:pt x="8866723" y="4893376"/>
                </a:lnTo>
                <a:lnTo>
                  <a:pt x="8731850" y="4893376"/>
                </a:lnTo>
                <a:lnTo>
                  <a:pt x="8731850" y="4649536"/>
                </a:lnTo>
                <a:lnTo>
                  <a:pt x="8978738" y="4649536"/>
                </a:lnTo>
                <a:cubicBezTo>
                  <a:pt x="8984516" y="4649552"/>
                  <a:pt x="8989342" y="4648568"/>
                  <a:pt x="8993216" y="4646584"/>
                </a:cubicBezTo>
                <a:cubicBezTo>
                  <a:pt x="8997089" y="4644599"/>
                  <a:pt x="8999629" y="4641519"/>
                  <a:pt x="9000835" y="4637344"/>
                </a:cubicBezTo>
                <a:cubicBezTo>
                  <a:pt x="8987839" y="4626022"/>
                  <a:pt x="8973615" y="4614122"/>
                  <a:pt x="8958164" y="4601643"/>
                </a:cubicBezTo>
                <a:cubicBezTo>
                  <a:pt x="8942712" y="4589164"/>
                  <a:pt x="8929334" y="4578506"/>
                  <a:pt x="8918032" y="4569667"/>
                </a:cubicBezTo>
                <a:cubicBezTo>
                  <a:pt x="8906728" y="4560829"/>
                  <a:pt x="8900802" y="4556210"/>
                  <a:pt x="8900252" y="4555810"/>
                </a:cubicBezTo>
                <a:lnTo>
                  <a:pt x="8845388" y="4628200"/>
                </a:lnTo>
                <a:lnTo>
                  <a:pt x="8731850" y="4628200"/>
                </a:lnTo>
                <a:lnTo>
                  <a:pt x="8731850" y="4519234"/>
                </a:lnTo>
                <a:lnTo>
                  <a:pt x="8843864" y="4519234"/>
                </a:lnTo>
                <a:cubicBezTo>
                  <a:pt x="8849277" y="4519250"/>
                  <a:pt x="8853881" y="4518266"/>
                  <a:pt x="8857675" y="4516281"/>
                </a:cubicBezTo>
                <a:cubicBezTo>
                  <a:pt x="8861469" y="4514297"/>
                  <a:pt x="8863977" y="4511217"/>
                  <a:pt x="8865200" y="4507042"/>
                </a:cubicBezTo>
                <a:cubicBezTo>
                  <a:pt x="8853026" y="4496534"/>
                  <a:pt x="8839865" y="4485631"/>
                  <a:pt x="8825717" y="4474333"/>
                </a:cubicBezTo>
                <a:cubicBezTo>
                  <a:pt x="8811568" y="4463034"/>
                  <a:pt x="8799366" y="4453429"/>
                  <a:pt x="8789112" y="4445518"/>
                </a:cubicBezTo>
                <a:cubicBezTo>
                  <a:pt x="8778858" y="4437606"/>
                  <a:pt x="8773487" y="4433476"/>
                  <a:pt x="8772998" y="4433128"/>
                </a:cubicBezTo>
                <a:lnTo>
                  <a:pt x="8721944" y="4497898"/>
                </a:lnTo>
                <a:lnTo>
                  <a:pt x="8504012" y="4497898"/>
                </a:lnTo>
                <a:cubicBezTo>
                  <a:pt x="8550208" y="4467529"/>
                  <a:pt x="8592308" y="4434541"/>
                  <a:pt x="8630313" y="4398934"/>
                </a:cubicBezTo>
                <a:cubicBezTo>
                  <a:pt x="8668318" y="4363326"/>
                  <a:pt x="8699369" y="4326718"/>
                  <a:pt x="8723468" y="4289110"/>
                </a:cubicBezTo>
                <a:cubicBezTo>
                  <a:pt x="8745375" y="4353817"/>
                  <a:pt x="8778331" y="4408236"/>
                  <a:pt x="8822337" y="4452369"/>
                </a:cubicBezTo>
                <a:cubicBezTo>
                  <a:pt x="8866342" y="4496501"/>
                  <a:pt x="8915682" y="4533014"/>
                  <a:pt x="8970356" y="4561906"/>
                </a:cubicBezTo>
                <a:cubicBezTo>
                  <a:pt x="8974308" y="4538443"/>
                  <a:pt x="8983929" y="4515837"/>
                  <a:pt x="8999216" y="4494088"/>
                </a:cubicBezTo>
                <a:cubicBezTo>
                  <a:pt x="9014504" y="4472339"/>
                  <a:pt x="9034602" y="4457353"/>
                  <a:pt x="9059510" y="4449130"/>
                </a:cubicBezTo>
                <a:lnTo>
                  <a:pt x="9060272" y="4436938"/>
                </a:lnTo>
                <a:cubicBezTo>
                  <a:pt x="9023728" y="4429539"/>
                  <a:pt x="8984885" y="4419530"/>
                  <a:pt x="8943742" y="4406910"/>
                </a:cubicBezTo>
                <a:cubicBezTo>
                  <a:pt x="8902598" y="4394290"/>
                  <a:pt x="8863530" y="4377733"/>
                  <a:pt x="8826535" y="4357239"/>
                </a:cubicBezTo>
                <a:cubicBezTo>
                  <a:pt x="8789540" y="4336745"/>
                  <a:pt x="8758994" y="4310987"/>
                  <a:pt x="8734898" y="4279966"/>
                </a:cubicBezTo>
                <a:cubicBezTo>
                  <a:pt x="8748788" y="4278553"/>
                  <a:pt x="8758916" y="4276426"/>
                  <a:pt x="8765282" y="4273584"/>
                </a:cubicBezTo>
                <a:cubicBezTo>
                  <a:pt x="8771648" y="4270743"/>
                  <a:pt x="8775490" y="4266520"/>
                  <a:pt x="8776808" y="4260916"/>
                </a:cubicBezTo>
                <a:close/>
                <a:moveTo>
                  <a:pt x="9094942" y="3491296"/>
                </a:moveTo>
                <a:lnTo>
                  <a:pt x="9177238" y="3749614"/>
                </a:lnTo>
                <a:lnTo>
                  <a:pt x="9014932" y="3749614"/>
                </a:lnTo>
                <a:close/>
                <a:moveTo>
                  <a:pt x="10764104" y="3416620"/>
                </a:moveTo>
                <a:lnTo>
                  <a:pt x="10806776" y="3416620"/>
                </a:lnTo>
                <a:cubicBezTo>
                  <a:pt x="10845336" y="3416763"/>
                  <a:pt x="10874514" y="3426764"/>
                  <a:pt x="10894310" y="3446624"/>
                </a:cubicBezTo>
                <a:cubicBezTo>
                  <a:pt x="10914106" y="3466484"/>
                  <a:pt x="10924044" y="3495344"/>
                  <a:pt x="10924124" y="3533206"/>
                </a:cubicBezTo>
                <a:cubicBezTo>
                  <a:pt x="10924536" y="3568814"/>
                  <a:pt x="10915520" y="3598564"/>
                  <a:pt x="10897072" y="3622455"/>
                </a:cubicBezTo>
                <a:cubicBezTo>
                  <a:pt x="10878626" y="3646347"/>
                  <a:pt x="10848273" y="3658762"/>
                  <a:pt x="10806014" y="3659698"/>
                </a:cubicBezTo>
                <a:lnTo>
                  <a:pt x="10761818" y="3659698"/>
                </a:lnTo>
                <a:cubicBezTo>
                  <a:pt x="10761770" y="3616042"/>
                  <a:pt x="10761865" y="3574195"/>
                  <a:pt x="10762103" y="3534159"/>
                </a:cubicBezTo>
                <a:cubicBezTo>
                  <a:pt x="10762341" y="3494122"/>
                  <a:pt x="10763008" y="3454942"/>
                  <a:pt x="10764104" y="3416620"/>
                </a:cubicBezTo>
                <a:close/>
                <a:moveTo>
                  <a:pt x="10226894" y="3401380"/>
                </a:moveTo>
                <a:cubicBezTo>
                  <a:pt x="10257816" y="3401841"/>
                  <a:pt x="10283178" y="3413704"/>
                  <a:pt x="10302981" y="3436968"/>
                </a:cubicBezTo>
                <a:cubicBezTo>
                  <a:pt x="10322783" y="3460233"/>
                  <a:pt x="10337421" y="3492133"/>
                  <a:pt x="10346894" y="3532670"/>
                </a:cubicBezTo>
                <a:cubicBezTo>
                  <a:pt x="10356368" y="3573206"/>
                  <a:pt x="10361071" y="3619613"/>
                  <a:pt x="10361006" y="3671890"/>
                </a:cubicBezTo>
                <a:cubicBezTo>
                  <a:pt x="10361071" y="3724656"/>
                  <a:pt x="10356368" y="3771355"/>
                  <a:pt x="10346894" y="3811985"/>
                </a:cubicBezTo>
                <a:cubicBezTo>
                  <a:pt x="10337421" y="3852616"/>
                  <a:pt x="10322783" y="3884526"/>
                  <a:pt x="10302981" y="3907715"/>
                </a:cubicBezTo>
                <a:cubicBezTo>
                  <a:pt x="10283178" y="3930904"/>
                  <a:pt x="10257816" y="3942720"/>
                  <a:pt x="10226894" y="3943162"/>
                </a:cubicBezTo>
                <a:cubicBezTo>
                  <a:pt x="10195962" y="3942720"/>
                  <a:pt x="10170534" y="3930904"/>
                  <a:pt x="10150608" y="3907715"/>
                </a:cubicBezTo>
                <a:cubicBezTo>
                  <a:pt x="10130684" y="3884526"/>
                  <a:pt x="10115924" y="3852616"/>
                  <a:pt x="10106328" y="3811985"/>
                </a:cubicBezTo>
                <a:cubicBezTo>
                  <a:pt x="10096733" y="3771355"/>
                  <a:pt x="10091963" y="3724656"/>
                  <a:pt x="10092020" y="3671890"/>
                </a:cubicBezTo>
                <a:cubicBezTo>
                  <a:pt x="10091963" y="3619613"/>
                  <a:pt x="10096733" y="3573206"/>
                  <a:pt x="10106328" y="3532670"/>
                </a:cubicBezTo>
                <a:cubicBezTo>
                  <a:pt x="10115924" y="3492133"/>
                  <a:pt x="10130684" y="3460233"/>
                  <a:pt x="10150608" y="3436968"/>
                </a:cubicBezTo>
                <a:cubicBezTo>
                  <a:pt x="10170534" y="3413704"/>
                  <a:pt x="10195962" y="3401841"/>
                  <a:pt x="10226894" y="3401380"/>
                </a:cubicBezTo>
                <a:close/>
                <a:moveTo>
                  <a:pt x="10564460" y="3387664"/>
                </a:moveTo>
                <a:lnTo>
                  <a:pt x="10564460" y="3413572"/>
                </a:lnTo>
                <a:lnTo>
                  <a:pt x="10633040" y="3419668"/>
                </a:lnTo>
                <a:cubicBezTo>
                  <a:pt x="10633770" y="3458895"/>
                  <a:pt x="10634214" y="3498170"/>
                  <a:pt x="10634373" y="3537492"/>
                </a:cubicBezTo>
                <a:cubicBezTo>
                  <a:pt x="10634532" y="3576815"/>
                  <a:pt x="10634595" y="3616280"/>
                  <a:pt x="10634564" y="3655888"/>
                </a:cubicBezTo>
                <a:lnTo>
                  <a:pt x="10634564" y="3689416"/>
                </a:lnTo>
                <a:cubicBezTo>
                  <a:pt x="10634595" y="3729056"/>
                  <a:pt x="10634532" y="3768458"/>
                  <a:pt x="10634373" y="3807621"/>
                </a:cubicBezTo>
                <a:cubicBezTo>
                  <a:pt x="10634214" y="3846785"/>
                  <a:pt x="10633770" y="3885615"/>
                  <a:pt x="10633040" y="3924112"/>
                </a:cubicBezTo>
                <a:lnTo>
                  <a:pt x="10564460" y="3930970"/>
                </a:lnTo>
                <a:lnTo>
                  <a:pt x="10564460" y="3956878"/>
                </a:lnTo>
                <a:lnTo>
                  <a:pt x="10834208" y="3956878"/>
                </a:lnTo>
                <a:lnTo>
                  <a:pt x="10834208" y="3930970"/>
                </a:lnTo>
                <a:lnTo>
                  <a:pt x="10764104" y="3924112"/>
                </a:lnTo>
                <a:cubicBezTo>
                  <a:pt x="10763008" y="3885266"/>
                  <a:pt x="10762341" y="3846182"/>
                  <a:pt x="10762103" y="3806859"/>
                </a:cubicBezTo>
                <a:cubicBezTo>
                  <a:pt x="10761865" y="3767537"/>
                  <a:pt x="10761770" y="3727881"/>
                  <a:pt x="10761818" y="3687892"/>
                </a:cubicBezTo>
                <a:lnTo>
                  <a:pt x="10798394" y="3687892"/>
                </a:lnTo>
                <a:cubicBezTo>
                  <a:pt x="10827048" y="3687860"/>
                  <a:pt x="10847654" y="3695544"/>
                  <a:pt x="10860210" y="3710943"/>
                </a:cubicBezTo>
                <a:cubicBezTo>
                  <a:pt x="10872768" y="3726341"/>
                  <a:pt x="10881372" y="3749646"/>
                  <a:pt x="10886024" y="3780856"/>
                </a:cubicBezTo>
                <a:lnTo>
                  <a:pt x="10908121" y="3886012"/>
                </a:lnTo>
                <a:cubicBezTo>
                  <a:pt x="10911932" y="3916445"/>
                  <a:pt x="10923552" y="3937876"/>
                  <a:pt x="10942983" y="3950306"/>
                </a:cubicBezTo>
                <a:cubicBezTo>
                  <a:pt x="10962414" y="3962736"/>
                  <a:pt x="10989656" y="3968737"/>
                  <a:pt x="11024708" y="3968308"/>
                </a:cubicBezTo>
                <a:cubicBezTo>
                  <a:pt x="11043202" y="3968308"/>
                  <a:pt x="11059172" y="3967356"/>
                  <a:pt x="11072618" y="3965451"/>
                </a:cubicBezTo>
                <a:cubicBezTo>
                  <a:pt x="11086064" y="3963546"/>
                  <a:pt x="11100320" y="3960688"/>
                  <a:pt x="11115386" y="3956878"/>
                </a:cubicBezTo>
                <a:lnTo>
                  <a:pt x="11115386" y="3930970"/>
                </a:lnTo>
                <a:lnTo>
                  <a:pt x="11047568" y="3926398"/>
                </a:lnTo>
                <a:lnTo>
                  <a:pt x="11023945" y="3801430"/>
                </a:lnTo>
                <a:cubicBezTo>
                  <a:pt x="11018675" y="3763775"/>
                  <a:pt x="11006165" y="3734120"/>
                  <a:pt x="10986417" y="3712467"/>
                </a:cubicBezTo>
                <a:cubicBezTo>
                  <a:pt x="10966669" y="3690813"/>
                  <a:pt x="10932442" y="3676780"/>
                  <a:pt x="10883737" y="3670366"/>
                </a:cubicBezTo>
                <a:cubicBezTo>
                  <a:pt x="10943174" y="3660460"/>
                  <a:pt x="10985274" y="3642744"/>
                  <a:pt x="11010039" y="3617217"/>
                </a:cubicBezTo>
                <a:cubicBezTo>
                  <a:pt x="11034804" y="3591690"/>
                  <a:pt x="11046806" y="3562924"/>
                  <a:pt x="11046044" y="3530920"/>
                </a:cubicBezTo>
                <a:cubicBezTo>
                  <a:pt x="11045774" y="3485280"/>
                  <a:pt x="11028025" y="3450069"/>
                  <a:pt x="10992799" y="3425288"/>
                </a:cubicBezTo>
                <a:cubicBezTo>
                  <a:pt x="10957572" y="3400507"/>
                  <a:pt x="10906486" y="3387966"/>
                  <a:pt x="10839542" y="3387664"/>
                </a:cubicBezTo>
                <a:close/>
                <a:moveTo>
                  <a:pt x="9459560" y="3387664"/>
                </a:moveTo>
                <a:lnTo>
                  <a:pt x="9459560" y="3413572"/>
                </a:lnTo>
                <a:lnTo>
                  <a:pt x="9528140" y="3419668"/>
                </a:lnTo>
                <a:cubicBezTo>
                  <a:pt x="9528870" y="3458895"/>
                  <a:pt x="9529314" y="3498170"/>
                  <a:pt x="9529473" y="3537492"/>
                </a:cubicBezTo>
                <a:cubicBezTo>
                  <a:pt x="9529632" y="3576815"/>
                  <a:pt x="9529695" y="3616280"/>
                  <a:pt x="9529664" y="3655888"/>
                </a:cubicBezTo>
                <a:lnTo>
                  <a:pt x="9529664" y="3709990"/>
                </a:lnTo>
                <a:cubicBezTo>
                  <a:pt x="9529695" y="3740819"/>
                  <a:pt x="9529632" y="3774601"/>
                  <a:pt x="9529473" y="3811336"/>
                </a:cubicBezTo>
                <a:cubicBezTo>
                  <a:pt x="9529314" y="3848071"/>
                  <a:pt x="9528870" y="3885663"/>
                  <a:pt x="9528140" y="3924112"/>
                </a:cubicBezTo>
                <a:lnTo>
                  <a:pt x="9460321" y="3930970"/>
                </a:lnTo>
                <a:lnTo>
                  <a:pt x="9459560" y="3956878"/>
                </a:lnTo>
                <a:lnTo>
                  <a:pt x="9899995" y="3956878"/>
                </a:lnTo>
                <a:lnTo>
                  <a:pt x="9898471" y="3786190"/>
                </a:lnTo>
                <a:lnTo>
                  <a:pt x="9856562" y="3786190"/>
                </a:lnTo>
                <a:lnTo>
                  <a:pt x="9819224" y="3927160"/>
                </a:lnTo>
                <a:lnTo>
                  <a:pt x="9660728" y="3927160"/>
                </a:lnTo>
                <a:cubicBezTo>
                  <a:pt x="9659997" y="3887457"/>
                  <a:pt x="9659553" y="3847992"/>
                  <a:pt x="9659394" y="3808764"/>
                </a:cubicBezTo>
                <a:cubicBezTo>
                  <a:pt x="9659235" y="3769537"/>
                  <a:pt x="9659172" y="3731025"/>
                  <a:pt x="9659204" y="3693226"/>
                </a:cubicBezTo>
                <a:lnTo>
                  <a:pt x="9659204" y="3643696"/>
                </a:lnTo>
                <a:cubicBezTo>
                  <a:pt x="9659172" y="3609200"/>
                  <a:pt x="9659235" y="3573037"/>
                  <a:pt x="9659394" y="3535206"/>
                </a:cubicBezTo>
                <a:cubicBezTo>
                  <a:pt x="9659553" y="3497376"/>
                  <a:pt x="9659997" y="3459117"/>
                  <a:pt x="9660728" y="3420430"/>
                </a:cubicBezTo>
                <a:lnTo>
                  <a:pt x="9735404" y="3413572"/>
                </a:lnTo>
                <a:lnTo>
                  <a:pt x="9735404" y="3387664"/>
                </a:lnTo>
                <a:close/>
                <a:moveTo>
                  <a:pt x="8324942" y="3387664"/>
                </a:moveTo>
                <a:lnTo>
                  <a:pt x="8321894" y="3552256"/>
                </a:lnTo>
                <a:lnTo>
                  <a:pt x="8366852" y="3552256"/>
                </a:lnTo>
                <a:lnTo>
                  <a:pt x="8404952" y="3417382"/>
                </a:lnTo>
                <a:lnTo>
                  <a:pt x="8510108" y="3417382"/>
                </a:lnTo>
                <a:cubicBezTo>
                  <a:pt x="8510838" y="3456990"/>
                  <a:pt x="8511282" y="3496646"/>
                  <a:pt x="8511441" y="3536349"/>
                </a:cubicBezTo>
                <a:cubicBezTo>
                  <a:pt x="8511600" y="3576053"/>
                  <a:pt x="8511663" y="3615899"/>
                  <a:pt x="8511632" y="3655888"/>
                </a:cubicBezTo>
                <a:lnTo>
                  <a:pt x="8511632" y="3689416"/>
                </a:lnTo>
                <a:cubicBezTo>
                  <a:pt x="8511663" y="3729072"/>
                  <a:pt x="8511600" y="3768442"/>
                  <a:pt x="8511441" y="3807526"/>
                </a:cubicBezTo>
                <a:cubicBezTo>
                  <a:pt x="8511282" y="3846610"/>
                  <a:pt x="8510838" y="3885218"/>
                  <a:pt x="8510108" y="3923350"/>
                </a:cubicBezTo>
                <a:lnTo>
                  <a:pt x="8433146" y="3930970"/>
                </a:lnTo>
                <a:lnTo>
                  <a:pt x="8433146" y="3956878"/>
                </a:lnTo>
                <a:lnTo>
                  <a:pt x="8720419" y="3956878"/>
                </a:lnTo>
                <a:lnTo>
                  <a:pt x="8720419" y="3930970"/>
                </a:lnTo>
                <a:lnTo>
                  <a:pt x="8642696" y="3923350"/>
                </a:lnTo>
                <a:cubicBezTo>
                  <a:pt x="8641966" y="3884425"/>
                  <a:pt x="8641521" y="3845309"/>
                  <a:pt x="8641362" y="3806002"/>
                </a:cubicBezTo>
                <a:cubicBezTo>
                  <a:pt x="8641203" y="3766696"/>
                  <a:pt x="8641140" y="3727580"/>
                  <a:pt x="8641172" y="3688654"/>
                </a:cubicBezTo>
                <a:lnTo>
                  <a:pt x="8641172" y="3655888"/>
                </a:lnTo>
                <a:cubicBezTo>
                  <a:pt x="8641140" y="3615518"/>
                  <a:pt x="8641203" y="3575481"/>
                  <a:pt x="8641362" y="3535778"/>
                </a:cubicBezTo>
                <a:cubicBezTo>
                  <a:pt x="8641521" y="3496075"/>
                  <a:pt x="8641966" y="3456609"/>
                  <a:pt x="8642696" y="3417382"/>
                </a:cubicBezTo>
                <a:lnTo>
                  <a:pt x="8747852" y="3417382"/>
                </a:lnTo>
                <a:lnTo>
                  <a:pt x="8786714" y="3552256"/>
                </a:lnTo>
                <a:lnTo>
                  <a:pt x="8830910" y="3552256"/>
                </a:lnTo>
                <a:lnTo>
                  <a:pt x="8827862" y="3387664"/>
                </a:lnTo>
                <a:close/>
                <a:moveTo>
                  <a:pt x="7821260" y="3387664"/>
                </a:moveTo>
                <a:lnTo>
                  <a:pt x="7821260" y="3413572"/>
                </a:lnTo>
                <a:lnTo>
                  <a:pt x="7889840" y="3419668"/>
                </a:lnTo>
                <a:cubicBezTo>
                  <a:pt x="7890570" y="3458895"/>
                  <a:pt x="7891015" y="3498170"/>
                  <a:pt x="7891173" y="3537492"/>
                </a:cubicBezTo>
                <a:cubicBezTo>
                  <a:pt x="7891332" y="3576815"/>
                  <a:pt x="7891395" y="3616280"/>
                  <a:pt x="7891364" y="3655888"/>
                </a:cubicBezTo>
                <a:lnTo>
                  <a:pt x="7891364" y="3689416"/>
                </a:lnTo>
                <a:cubicBezTo>
                  <a:pt x="7891395" y="3729056"/>
                  <a:pt x="7891332" y="3768458"/>
                  <a:pt x="7891173" y="3807621"/>
                </a:cubicBezTo>
                <a:cubicBezTo>
                  <a:pt x="7891015" y="3846785"/>
                  <a:pt x="7890570" y="3885615"/>
                  <a:pt x="7889840" y="3924112"/>
                </a:cubicBezTo>
                <a:lnTo>
                  <a:pt x="7821260" y="3930970"/>
                </a:lnTo>
                <a:lnTo>
                  <a:pt x="7821260" y="3956878"/>
                </a:lnTo>
                <a:lnTo>
                  <a:pt x="8273126" y="3956878"/>
                </a:lnTo>
                <a:lnTo>
                  <a:pt x="8271602" y="3799144"/>
                </a:lnTo>
                <a:lnTo>
                  <a:pt x="8228930" y="3799144"/>
                </a:lnTo>
                <a:lnTo>
                  <a:pt x="8193878" y="3927160"/>
                </a:lnTo>
                <a:lnTo>
                  <a:pt x="8022428" y="3927160"/>
                </a:lnTo>
                <a:cubicBezTo>
                  <a:pt x="8021697" y="3887584"/>
                  <a:pt x="8021253" y="3847484"/>
                  <a:pt x="8021094" y="3806859"/>
                </a:cubicBezTo>
                <a:cubicBezTo>
                  <a:pt x="8020935" y="3766235"/>
                  <a:pt x="8020872" y="3724802"/>
                  <a:pt x="8020904" y="3682558"/>
                </a:cubicBezTo>
                <a:lnTo>
                  <a:pt x="8020904" y="3680272"/>
                </a:lnTo>
                <a:lnTo>
                  <a:pt x="8125298" y="3680272"/>
                </a:lnTo>
                <a:lnTo>
                  <a:pt x="8135966" y="3756472"/>
                </a:lnTo>
                <a:lnTo>
                  <a:pt x="8174066" y="3756472"/>
                </a:lnTo>
                <a:lnTo>
                  <a:pt x="8174066" y="3572068"/>
                </a:lnTo>
                <a:lnTo>
                  <a:pt x="8135966" y="3572068"/>
                </a:lnTo>
                <a:lnTo>
                  <a:pt x="8124536" y="3652840"/>
                </a:lnTo>
                <a:lnTo>
                  <a:pt x="8020904" y="3652840"/>
                </a:lnTo>
                <a:cubicBezTo>
                  <a:pt x="8020872" y="3612454"/>
                  <a:pt x="8020935" y="3572640"/>
                  <a:pt x="8021094" y="3533397"/>
                </a:cubicBezTo>
                <a:cubicBezTo>
                  <a:pt x="8021253" y="3494154"/>
                  <a:pt x="8021697" y="3455482"/>
                  <a:pt x="8022428" y="3417382"/>
                </a:cubicBezTo>
                <a:lnTo>
                  <a:pt x="8178638" y="3417382"/>
                </a:lnTo>
                <a:lnTo>
                  <a:pt x="8212166" y="3539302"/>
                </a:lnTo>
                <a:lnTo>
                  <a:pt x="8256362" y="3539302"/>
                </a:lnTo>
                <a:lnTo>
                  <a:pt x="8257124" y="3387664"/>
                </a:lnTo>
                <a:close/>
                <a:moveTo>
                  <a:pt x="7048973" y="3387664"/>
                </a:moveTo>
                <a:lnTo>
                  <a:pt x="7048973" y="3413572"/>
                </a:lnTo>
                <a:lnTo>
                  <a:pt x="7122887" y="3421190"/>
                </a:lnTo>
                <a:lnTo>
                  <a:pt x="7119839" y="3919927"/>
                </a:lnTo>
                <a:lnTo>
                  <a:pt x="7036781" y="3930634"/>
                </a:lnTo>
                <a:lnTo>
                  <a:pt x="7036781" y="3956878"/>
                </a:lnTo>
                <a:lnTo>
                  <a:pt x="7243283" y="3956878"/>
                </a:lnTo>
                <a:lnTo>
                  <a:pt x="7243283" y="3930634"/>
                </a:lnTo>
                <a:lnTo>
                  <a:pt x="7157177" y="3919165"/>
                </a:lnTo>
                <a:lnTo>
                  <a:pt x="7157177" y="3693020"/>
                </a:lnTo>
                <a:lnTo>
                  <a:pt x="7154129" y="3464591"/>
                </a:lnTo>
                <a:lnTo>
                  <a:pt x="7341406" y="3956878"/>
                </a:lnTo>
                <a:lnTo>
                  <a:pt x="7380993" y="3956878"/>
                </a:lnTo>
                <a:lnTo>
                  <a:pt x="7562945" y="3464591"/>
                </a:lnTo>
                <a:lnTo>
                  <a:pt x="7560655" y="3707488"/>
                </a:lnTo>
                <a:cubicBezTo>
                  <a:pt x="7560219" y="3738627"/>
                  <a:pt x="7560044" y="3772669"/>
                  <a:pt x="7560132" y="3809614"/>
                </a:cubicBezTo>
                <a:cubicBezTo>
                  <a:pt x="7560219" y="3846560"/>
                  <a:pt x="7559759" y="3884599"/>
                  <a:pt x="7558751" y="3923734"/>
                </a:cubicBezTo>
                <a:lnTo>
                  <a:pt x="7491695" y="3930634"/>
                </a:lnTo>
                <a:lnTo>
                  <a:pt x="7491695" y="3956878"/>
                </a:lnTo>
                <a:lnTo>
                  <a:pt x="7557610" y="3956878"/>
                </a:lnTo>
                <a:lnTo>
                  <a:pt x="7759919" y="3956878"/>
                </a:lnTo>
                <a:lnTo>
                  <a:pt x="7759919" y="3930634"/>
                </a:lnTo>
                <a:lnTo>
                  <a:pt x="7691339" y="3923734"/>
                </a:lnTo>
                <a:cubicBezTo>
                  <a:pt x="7690243" y="3885266"/>
                  <a:pt x="7689577" y="3846464"/>
                  <a:pt x="7689338" y="3807330"/>
                </a:cubicBezTo>
                <a:cubicBezTo>
                  <a:pt x="7689100" y="3768196"/>
                  <a:pt x="7689005" y="3728823"/>
                  <a:pt x="7689053" y="3689213"/>
                </a:cubicBezTo>
                <a:lnTo>
                  <a:pt x="7689053" y="3655710"/>
                </a:lnTo>
                <a:cubicBezTo>
                  <a:pt x="7689005" y="3616132"/>
                  <a:pt x="7689100" y="3576696"/>
                  <a:pt x="7689338" y="3537403"/>
                </a:cubicBezTo>
                <a:cubicBezTo>
                  <a:pt x="7689577" y="3498110"/>
                  <a:pt x="7690243" y="3458865"/>
                  <a:pt x="7691339" y="3419667"/>
                </a:cubicBezTo>
                <a:lnTo>
                  <a:pt x="7757633" y="3413572"/>
                </a:lnTo>
                <a:lnTo>
                  <a:pt x="7757633" y="3387664"/>
                </a:lnTo>
                <a:lnTo>
                  <a:pt x="7558371" y="3387664"/>
                </a:lnTo>
                <a:lnTo>
                  <a:pt x="7407638" y="3791245"/>
                </a:lnTo>
                <a:lnTo>
                  <a:pt x="7256904" y="3387664"/>
                </a:lnTo>
                <a:close/>
                <a:moveTo>
                  <a:pt x="9101038" y="3385378"/>
                </a:moveTo>
                <a:lnTo>
                  <a:pt x="8921968" y="3921064"/>
                </a:lnTo>
                <a:lnTo>
                  <a:pt x="8857960" y="3930970"/>
                </a:lnTo>
                <a:lnTo>
                  <a:pt x="8857960" y="3956878"/>
                </a:lnTo>
                <a:lnTo>
                  <a:pt x="9031696" y="3956878"/>
                </a:lnTo>
                <a:lnTo>
                  <a:pt x="9031696" y="3930970"/>
                </a:lnTo>
                <a:lnTo>
                  <a:pt x="8961592" y="3921064"/>
                </a:lnTo>
                <a:lnTo>
                  <a:pt x="9006550" y="3776284"/>
                </a:lnTo>
                <a:lnTo>
                  <a:pt x="9186382" y="3776284"/>
                </a:lnTo>
                <a:lnTo>
                  <a:pt x="9232102" y="3921826"/>
                </a:lnTo>
                <a:lnTo>
                  <a:pt x="9158188" y="3930208"/>
                </a:lnTo>
                <a:lnTo>
                  <a:pt x="9158188" y="3956878"/>
                </a:lnTo>
                <a:lnTo>
                  <a:pt x="9418030" y="3956878"/>
                </a:lnTo>
                <a:lnTo>
                  <a:pt x="9418030" y="3930208"/>
                </a:lnTo>
                <a:lnTo>
                  <a:pt x="9364690" y="3924874"/>
                </a:lnTo>
                <a:lnTo>
                  <a:pt x="9180286" y="3385378"/>
                </a:lnTo>
                <a:close/>
                <a:moveTo>
                  <a:pt x="10226894" y="3372424"/>
                </a:moveTo>
                <a:cubicBezTo>
                  <a:pt x="10178455" y="3372481"/>
                  <a:pt x="10133854" y="3383798"/>
                  <a:pt x="10093092" y="3406375"/>
                </a:cubicBezTo>
                <a:cubicBezTo>
                  <a:pt x="10052330" y="3428953"/>
                  <a:pt x="10019526" y="3462453"/>
                  <a:pt x="9994681" y="3506875"/>
                </a:cubicBezTo>
                <a:cubicBezTo>
                  <a:pt x="9969836" y="3551297"/>
                  <a:pt x="9957070" y="3606302"/>
                  <a:pt x="9956384" y="3671890"/>
                </a:cubicBezTo>
                <a:cubicBezTo>
                  <a:pt x="9957070" y="3738208"/>
                  <a:pt x="9969836" y="3793617"/>
                  <a:pt x="9994681" y="3838119"/>
                </a:cubicBezTo>
                <a:cubicBezTo>
                  <a:pt x="10019526" y="3882621"/>
                  <a:pt x="10052330" y="3916073"/>
                  <a:pt x="10093092" y="3938477"/>
                </a:cubicBezTo>
                <a:cubicBezTo>
                  <a:pt x="10133854" y="3960881"/>
                  <a:pt x="10178455" y="3972095"/>
                  <a:pt x="10226894" y="3972118"/>
                </a:cubicBezTo>
                <a:cubicBezTo>
                  <a:pt x="10275563" y="3972081"/>
                  <a:pt x="10320210" y="3960810"/>
                  <a:pt x="10360836" y="3938308"/>
                </a:cubicBezTo>
                <a:cubicBezTo>
                  <a:pt x="10401462" y="3915805"/>
                  <a:pt x="10434087" y="3882296"/>
                  <a:pt x="10458711" y="3837780"/>
                </a:cubicBezTo>
                <a:cubicBezTo>
                  <a:pt x="10483335" y="3793265"/>
                  <a:pt x="10495978" y="3737968"/>
                  <a:pt x="10496642" y="3671890"/>
                </a:cubicBezTo>
                <a:cubicBezTo>
                  <a:pt x="10495964" y="3606062"/>
                  <a:pt x="10483264" y="3550944"/>
                  <a:pt x="10458542" y="3506536"/>
                </a:cubicBezTo>
                <a:cubicBezTo>
                  <a:pt x="10433819" y="3462128"/>
                  <a:pt x="10401138" y="3428685"/>
                  <a:pt x="10360498" y="3406206"/>
                </a:cubicBezTo>
                <a:cubicBezTo>
                  <a:pt x="10319858" y="3383727"/>
                  <a:pt x="10275323" y="3372467"/>
                  <a:pt x="10226894" y="3372424"/>
                </a:cubicBezTo>
                <a:close/>
                <a:moveTo>
                  <a:pt x="5400063" y="1477630"/>
                </a:moveTo>
                <a:cubicBezTo>
                  <a:pt x="5295868" y="1698845"/>
                  <a:pt x="5151598" y="1884793"/>
                  <a:pt x="4967252" y="2035475"/>
                </a:cubicBezTo>
                <a:cubicBezTo>
                  <a:pt x="4782907" y="2186157"/>
                  <a:pt x="4524022" y="2315199"/>
                  <a:pt x="4190598" y="2422600"/>
                </a:cubicBezTo>
                <a:lnTo>
                  <a:pt x="4190598" y="3225705"/>
                </a:lnTo>
                <a:cubicBezTo>
                  <a:pt x="4416621" y="3156776"/>
                  <a:pt x="4604573" y="3084640"/>
                  <a:pt x="4754454" y="3009299"/>
                </a:cubicBezTo>
                <a:cubicBezTo>
                  <a:pt x="4904334" y="2933959"/>
                  <a:pt x="5059425" y="2835374"/>
                  <a:pt x="5219725" y="2713545"/>
                </a:cubicBezTo>
                <a:lnTo>
                  <a:pt x="5219725" y="5062746"/>
                </a:lnTo>
                <a:lnTo>
                  <a:pt x="6210381" y="5062746"/>
                </a:lnTo>
                <a:lnTo>
                  <a:pt x="6210381" y="1477630"/>
                </a:ln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7" y="2035475"/>
                </a:cubicBezTo>
                <a:cubicBezTo>
                  <a:pt x="1496782" y="2186157"/>
                  <a:pt x="1237897" y="2315199"/>
                  <a:pt x="904472" y="2422600"/>
                </a:cubicBezTo>
                <a:lnTo>
                  <a:pt x="904472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506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74217-E1EB-D321-BA01-BE09E1D6B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AFDCC96D-2839-33D4-7861-3FFCA5350F66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0265CA0-F41A-0781-A1DB-FD12C61AD65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CFBC8E4-F561-A070-4CDB-A4FB107AB6B3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39AE88D-FAFD-2656-E97F-2F9EFB781CE3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AEA2178-EF8C-C338-221B-7CF71F0A5A17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6FEC6C8-E422-C193-BEA0-487F559210D4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6A9462D-4698-AEAA-03C9-6F8C16C60DD9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20BD7EEB-F424-C510-D599-7A63C29A466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61A9E46-4C8B-017C-21E0-009182E26C6F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D891D5A3-521E-8D19-6638-8EA38851F06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B5C686B-173E-0F61-07A9-D7467C6CDA7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785A98B-ECBE-1169-F4A5-3384E18AE2D6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AD5A29EB-E4D6-6015-FC90-68501B72DDD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6">
            <a:extLst>
              <a:ext uri="{FF2B5EF4-FFF2-40B4-BE49-F238E27FC236}">
                <a16:creationId xmlns:a16="http://schemas.microsoft.com/office/drawing/2014/main" id="{EB6C829F-C900-CB91-BE77-4A7B56374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668" t="20276" r="2405" b="17805"/>
          <a:stretch>
            <a:fillRect/>
          </a:stretch>
        </p:blipFill>
        <p:spPr bwMode="auto">
          <a:xfrm rot="-60000">
            <a:off x="2375825" y="2162439"/>
            <a:ext cx="2879971" cy="425694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4487F3A-F226-24F0-9A84-B1C741DE8C99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015ACBB-0B9B-E18E-1F5A-2E37723A5BA2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11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5B57D6E-3235-2C67-B7B5-B6256804F285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27BB56-5337-C8FB-5516-C777DCD1AB9A}"/>
              </a:ext>
            </a:extLst>
          </p:cNvPr>
          <p:cNvSpPr txBox="1"/>
          <p:nvPr/>
        </p:nvSpPr>
        <p:spPr>
          <a:xfrm>
            <a:off x="4095680" y="1422451"/>
            <a:ext cx="5528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31-33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7457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5843-697B-48AC-C786-EFD2B917F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A996CC8-2A88-1611-4874-A2FFF0E6081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919B7B5-7215-14DA-9980-B8E315D60FC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9ACD3077-39F8-241C-3B2F-78CA9BAB0A75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8947035-BC16-FC0C-EC6C-A9915245992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C27FF16-04CB-30D0-5799-4FDF7487E2CD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BF4EADC-D03B-5E02-D745-90A9165312A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312E10E-5634-E41E-1A0C-5DF6D7B2C632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0500590A-3A50-A63C-1D52-473D1E5CF59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54E1681-3234-5D5B-F6B3-C75E5CEBF522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E1AEC5EE-0C38-5159-1883-82BB19A9D73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DBE0E4B-D7EF-3B1C-E02D-5E6B7D7757F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1286E45-CDF0-2891-BD3D-947456DEA846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7C9C868-2B54-E1FD-BC58-B5A56DDF4F6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D33C2019-3112-FA2A-336A-16D35EE68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543" t="19982" r="40322" b="24588"/>
          <a:stretch>
            <a:fillRect/>
          </a:stretch>
        </p:blipFill>
        <p:spPr bwMode="auto">
          <a:xfrm>
            <a:off x="2354887" y="2066425"/>
            <a:ext cx="2482489" cy="434044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4487F3A-F226-24F0-9A84-B1C741DE8C99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015ACBB-0B9B-E18E-1F5A-2E37723A5BA2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11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5B57D6E-3235-2C67-B7B5-B6256804F285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B27BB56-5337-C8FB-5516-C777DCD1AB9A}"/>
              </a:ext>
            </a:extLst>
          </p:cNvPr>
          <p:cNvSpPr txBox="1"/>
          <p:nvPr/>
        </p:nvSpPr>
        <p:spPr>
          <a:xfrm>
            <a:off x="4095680" y="1422451"/>
            <a:ext cx="5528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31-33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5305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5D5DA-F88E-F876-9CF0-50638F02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358F58C-1F4C-A0DB-C1FB-B15F965EE5DA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062708D-E734-A448-F8BE-AC767907C0D3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56769DFE-DB01-82EE-1F23-CEDB01976B31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44F631E4-7C95-247B-C8F9-212D83D6611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76A3409-4930-1F2E-00E9-28E892A6679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71446F5-4F2A-DC40-FE1C-40F98BF48A1B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31B5AFC-6209-506D-818A-9D8B05677973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99ED179-480D-C92E-1E9C-C644622C9A76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BDC7F71F-A16C-4DD7-056D-088E441D31D0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0D731A69-A014-C1BB-0ADB-B315720AD4E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EF018BC-E83E-2318-7A0B-E9F72F7E51B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065D113-A687-C297-7131-9B5811F0D9FE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B9245C58-B7F2-7309-A51E-6C255DB40826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04487F3A-F226-24F0-9A84-B1C741DE8C99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15ACBB-0B9B-E18E-1F5A-2E37723A5BA2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11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D5B57D6E-3235-2C67-B7B5-B6256804F285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B27BB56-5337-C8FB-5516-C777DCD1AB9A}"/>
              </a:ext>
            </a:extLst>
          </p:cNvPr>
          <p:cNvSpPr txBox="1"/>
          <p:nvPr/>
        </p:nvSpPr>
        <p:spPr>
          <a:xfrm>
            <a:off x="4095680" y="1422451"/>
            <a:ext cx="5528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31-33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068F17CD-00ED-244F-A16F-CEB32B015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49" t="19223" r="3689" b="23488"/>
          <a:stretch>
            <a:fillRect/>
          </a:stretch>
        </p:blipFill>
        <p:spPr bwMode="auto">
          <a:xfrm>
            <a:off x="1859413" y="2048678"/>
            <a:ext cx="3114819" cy="433209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41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D1B55-9BCF-061C-86AF-C44D4E4F6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B818062F-BD44-7E78-5341-DA2E5EC027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095029" y="4904584"/>
                </a:moveTo>
                <a:lnTo>
                  <a:pt x="8092743" y="4912966"/>
                </a:lnTo>
                <a:cubicBezTo>
                  <a:pt x="8137669" y="4929984"/>
                  <a:pt x="8175071" y="4948907"/>
                  <a:pt x="8204947" y="4969735"/>
                </a:cubicBezTo>
                <a:cubicBezTo>
                  <a:pt x="8234824" y="4990563"/>
                  <a:pt x="8257366" y="5009486"/>
                  <a:pt x="8272575" y="5026504"/>
                </a:cubicBezTo>
                <a:cubicBezTo>
                  <a:pt x="8292209" y="5041294"/>
                  <a:pt x="8313047" y="5047163"/>
                  <a:pt x="8335089" y="5044109"/>
                </a:cubicBezTo>
                <a:cubicBezTo>
                  <a:pt x="8357131" y="5041056"/>
                  <a:pt x="8374129" y="5032697"/>
                  <a:pt x="8386082" y="5019031"/>
                </a:cubicBezTo>
                <a:cubicBezTo>
                  <a:pt x="8398035" y="5005364"/>
                  <a:pt x="8398696" y="4990006"/>
                  <a:pt x="8388064" y="4972957"/>
                </a:cubicBezTo>
                <a:cubicBezTo>
                  <a:pt x="8377431" y="4955907"/>
                  <a:pt x="8349257" y="4940781"/>
                  <a:pt x="8303542" y="4927578"/>
                </a:cubicBezTo>
                <a:cubicBezTo>
                  <a:pt x="8257827" y="4914375"/>
                  <a:pt x="8188323" y="4906711"/>
                  <a:pt x="8095029" y="4904584"/>
                </a:cubicBezTo>
                <a:close/>
                <a:moveTo>
                  <a:pt x="7935771" y="4878640"/>
                </a:moveTo>
                <a:cubicBezTo>
                  <a:pt x="7911276" y="4905931"/>
                  <a:pt x="7877398" y="4934453"/>
                  <a:pt x="7834139" y="4964206"/>
                </a:cubicBezTo>
                <a:cubicBezTo>
                  <a:pt x="7790880" y="4993960"/>
                  <a:pt x="7745763" y="5019044"/>
                  <a:pt x="7698789" y="5039458"/>
                </a:cubicBezTo>
                <a:lnTo>
                  <a:pt x="7701075" y="5047078"/>
                </a:lnTo>
                <a:cubicBezTo>
                  <a:pt x="7759749" y="5040760"/>
                  <a:pt x="7816518" y="5030536"/>
                  <a:pt x="7871382" y="5016408"/>
                </a:cubicBezTo>
                <a:cubicBezTo>
                  <a:pt x="7926246" y="5002279"/>
                  <a:pt x="7972347" y="4985578"/>
                  <a:pt x="8009685" y="4966306"/>
                </a:cubicBezTo>
                <a:cubicBezTo>
                  <a:pt x="8023305" y="4968862"/>
                  <a:pt x="8034164" y="4969275"/>
                  <a:pt x="8042260" y="4967544"/>
                </a:cubicBezTo>
                <a:cubicBezTo>
                  <a:pt x="8050357" y="4965814"/>
                  <a:pt x="8056262" y="4962607"/>
                  <a:pt x="8059977" y="4957924"/>
                </a:cubicBezTo>
                <a:close/>
                <a:moveTo>
                  <a:pt x="10521998" y="4847458"/>
                </a:moveTo>
                <a:lnTo>
                  <a:pt x="10560860" y="4918253"/>
                </a:lnTo>
                <a:cubicBezTo>
                  <a:pt x="10564670" y="4917554"/>
                  <a:pt x="10568099" y="4915903"/>
                  <a:pt x="10571148" y="4913300"/>
                </a:cubicBezTo>
                <a:cubicBezTo>
                  <a:pt x="10574196" y="4910696"/>
                  <a:pt x="10576862" y="4906759"/>
                  <a:pt x="10579148" y="4901489"/>
                </a:cubicBezTo>
                <a:lnTo>
                  <a:pt x="10634012" y="4865675"/>
                </a:lnTo>
                <a:cubicBezTo>
                  <a:pt x="10634394" y="4869855"/>
                  <a:pt x="10634584" y="4873892"/>
                  <a:pt x="10634584" y="4877786"/>
                </a:cubicBezTo>
                <a:cubicBezTo>
                  <a:pt x="10634584" y="4881681"/>
                  <a:pt x="10634394" y="4885527"/>
                  <a:pt x="10634012" y="4889326"/>
                </a:cubicBezTo>
                <a:cubicBezTo>
                  <a:pt x="10639029" y="4894603"/>
                  <a:pt x="10644236" y="4898354"/>
                  <a:pt x="10649634" y="4900579"/>
                </a:cubicBezTo>
                <a:cubicBezTo>
                  <a:pt x="10655031" y="4902805"/>
                  <a:pt x="10660238" y="4903885"/>
                  <a:pt x="10665254" y="4903822"/>
                </a:cubicBezTo>
                <a:cubicBezTo>
                  <a:pt x="10661778" y="4911133"/>
                  <a:pt x="10658444" y="4917491"/>
                  <a:pt x="10655253" y="4922895"/>
                </a:cubicBezTo>
                <a:cubicBezTo>
                  <a:pt x="10652062" y="4928299"/>
                  <a:pt x="10649300" y="4932369"/>
                  <a:pt x="10646966" y="4935102"/>
                </a:cubicBezTo>
                <a:cubicBezTo>
                  <a:pt x="10644284" y="4937725"/>
                  <a:pt x="10641267" y="4939537"/>
                  <a:pt x="10637918" y="4940538"/>
                </a:cubicBezTo>
                <a:cubicBezTo>
                  <a:pt x="10634568" y="4941540"/>
                  <a:pt x="10630980" y="4942017"/>
                  <a:pt x="10627154" y="4941969"/>
                </a:cubicBezTo>
                <a:cubicBezTo>
                  <a:pt x="10622805" y="4942335"/>
                  <a:pt x="10617217" y="4942557"/>
                  <a:pt x="10610390" y="4942636"/>
                </a:cubicBezTo>
                <a:cubicBezTo>
                  <a:pt x="10603564" y="4942716"/>
                  <a:pt x="10596452" y="4942748"/>
                  <a:pt x="10589054" y="4942732"/>
                </a:cubicBezTo>
                <a:lnTo>
                  <a:pt x="10541810" y="4942732"/>
                </a:lnTo>
                <a:cubicBezTo>
                  <a:pt x="10533651" y="4942827"/>
                  <a:pt x="10528253" y="4941873"/>
                  <a:pt x="10525618" y="4939871"/>
                </a:cubicBezTo>
                <a:cubicBezTo>
                  <a:pt x="10522983" y="4937868"/>
                  <a:pt x="10521776" y="4934244"/>
                  <a:pt x="10521998" y="4928999"/>
                </a:cubicBezTo>
                <a:close/>
                <a:moveTo>
                  <a:pt x="10619534" y="4796392"/>
                </a:moveTo>
                <a:cubicBezTo>
                  <a:pt x="10621820" y="4802525"/>
                  <a:pt x="10623916" y="4809325"/>
                  <a:pt x="10625821" y="4816792"/>
                </a:cubicBezTo>
                <a:cubicBezTo>
                  <a:pt x="10627726" y="4824259"/>
                  <a:pt x="10629440" y="4832203"/>
                  <a:pt x="10630964" y="4840623"/>
                </a:cubicBezTo>
                <a:lnTo>
                  <a:pt x="10582196" y="4842904"/>
                </a:lnTo>
                <a:cubicBezTo>
                  <a:pt x="10589086" y="4834868"/>
                  <a:pt x="10595690" y="4826926"/>
                  <a:pt x="10602008" y="4819079"/>
                </a:cubicBezTo>
                <a:cubicBezTo>
                  <a:pt x="10608327" y="4811231"/>
                  <a:pt x="10614169" y="4803669"/>
                  <a:pt x="10619534" y="4796392"/>
                </a:cubicBezTo>
                <a:close/>
                <a:moveTo>
                  <a:pt x="8591852" y="4781902"/>
                </a:moveTo>
                <a:lnTo>
                  <a:pt x="8584994" y="4784950"/>
                </a:lnTo>
                <a:cubicBezTo>
                  <a:pt x="8593218" y="4808032"/>
                  <a:pt x="8599631" y="4832924"/>
                  <a:pt x="8604235" y="4859626"/>
                </a:cubicBezTo>
                <a:cubicBezTo>
                  <a:pt x="8608839" y="4886328"/>
                  <a:pt x="8610299" y="4913506"/>
                  <a:pt x="8608617" y="4941160"/>
                </a:cubicBezTo>
                <a:cubicBezTo>
                  <a:pt x="8631324" y="4962899"/>
                  <a:pt x="8653204" y="4970999"/>
                  <a:pt x="8674256" y="4965461"/>
                </a:cubicBezTo>
                <a:cubicBezTo>
                  <a:pt x="8695308" y="4959922"/>
                  <a:pt x="8709592" y="4946329"/>
                  <a:pt x="8717106" y="4924682"/>
                </a:cubicBezTo>
                <a:cubicBezTo>
                  <a:pt x="8724621" y="4903034"/>
                  <a:pt x="8719426" y="4878916"/>
                  <a:pt x="8701521" y="4852328"/>
                </a:cubicBezTo>
                <a:cubicBezTo>
                  <a:pt x="8683616" y="4825739"/>
                  <a:pt x="8647060" y="4802264"/>
                  <a:pt x="8591852" y="4781902"/>
                </a:cubicBezTo>
                <a:close/>
                <a:moveTo>
                  <a:pt x="8946182" y="4776568"/>
                </a:moveTo>
                <a:cubicBezTo>
                  <a:pt x="8939118" y="4810588"/>
                  <a:pt x="8931530" y="4844656"/>
                  <a:pt x="8923418" y="4878771"/>
                </a:cubicBezTo>
                <a:cubicBezTo>
                  <a:pt x="8915306" y="4912887"/>
                  <a:pt x="8907908" y="4941811"/>
                  <a:pt x="8901224" y="4965544"/>
                </a:cubicBezTo>
                <a:lnTo>
                  <a:pt x="8909606" y="4970878"/>
                </a:lnTo>
                <a:cubicBezTo>
                  <a:pt x="8933927" y="4954559"/>
                  <a:pt x="8958819" y="4935191"/>
                  <a:pt x="8984282" y="4912776"/>
                </a:cubicBezTo>
                <a:cubicBezTo>
                  <a:pt x="9009746" y="4890360"/>
                  <a:pt x="9033876" y="4866802"/>
                  <a:pt x="9056672" y="4842100"/>
                </a:cubicBezTo>
                <a:cubicBezTo>
                  <a:pt x="9065451" y="4842418"/>
                  <a:pt x="9072468" y="4841211"/>
                  <a:pt x="9077723" y="4838481"/>
                </a:cubicBezTo>
                <a:cubicBezTo>
                  <a:pt x="9082977" y="4835750"/>
                  <a:pt x="9086374" y="4831877"/>
                  <a:pt x="9087914" y="4826860"/>
                </a:cubicBezTo>
                <a:close/>
                <a:moveTo>
                  <a:pt x="8114079" y="4762805"/>
                </a:moveTo>
                <a:lnTo>
                  <a:pt x="8211615" y="4762805"/>
                </a:lnTo>
                <a:lnTo>
                  <a:pt x="8211615" y="4849006"/>
                </a:lnTo>
                <a:lnTo>
                  <a:pt x="8114079" y="4849006"/>
                </a:lnTo>
                <a:close/>
                <a:moveTo>
                  <a:pt x="7915959" y="4762805"/>
                </a:moveTo>
                <a:lnTo>
                  <a:pt x="8005875" y="4762805"/>
                </a:lnTo>
                <a:lnTo>
                  <a:pt x="8005875" y="4849006"/>
                </a:lnTo>
                <a:lnTo>
                  <a:pt x="7915959" y="4849006"/>
                </a:lnTo>
                <a:close/>
                <a:moveTo>
                  <a:pt x="10521998" y="4721657"/>
                </a:moveTo>
                <a:lnTo>
                  <a:pt x="10554050" y="4721657"/>
                </a:lnTo>
                <a:lnTo>
                  <a:pt x="10554050" y="4746041"/>
                </a:lnTo>
                <a:lnTo>
                  <a:pt x="10555572" y="4746041"/>
                </a:lnTo>
                <a:cubicBezTo>
                  <a:pt x="10555953" y="4760534"/>
                  <a:pt x="10555953" y="4776505"/>
                  <a:pt x="10555572" y="4793951"/>
                </a:cubicBezTo>
                <a:cubicBezTo>
                  <a:pt x="10555192" y="4811398"/>
                  <a:pt x="10554430" y="4827940"/>
                  <a:pt x="10553287" y="4843577"/>
                </a:cubicBezTo>
                <a:lnTo>
                  <a:pt x="10521998" y="4844422"/>
                </a:lnTo>
                <a:close/>
                <a:moveTo>
                  <a:pt x="8114079" y="4663745"/>
                </a:moveTo>
                <a:lnTo>
                  <a:pt x="8211615" y="4663745"/>
                </a:lnTo>
                <a:lnTo>
                  <a:pt x="8211615" y="4741564"/>
                </a:lnTo>
                <a:lnTo>
                  <a:pt x="8114079" y="4741564"/>
                </a:lnTo>
                <a:close/>
                <a:moveTo>
                  <a:pt x="7915959" y="4663745"/>
                </a:moveTo>
                <a:lnTo>
                  <a:pt x="8005875" y="4663745"/>
                </a:lnTo>
                <a:lnTo>
                  <a:pt x="8005875" y="4741564"/>
                </a:lnTo>
                <a:lnTo>
                  <a:pt x="7915959" y="4741564"/>
                </a:lnTo>
                <a:close/>
                <a:moveTo>
                  <a:pt x="10497567" y="4586783"/>
                </a:moveTo>
                <a:lnTo>
                  <a:pt x="10554050" y="4586783"/>
                </a:lnTo>
                <a:lnTo>
                  <a:pt x="10554050" y="4700416"/>
                </a:lnTo>
                <a:lnTo>
                  <a:pt x="10497567" y="4700416"/>
                </a:lnTo>
                <a:close/>
                <a:moveTo>
                  <a:pt x="10342881" y="4586783"/>
                </a:moveTo>
                <a:lnTo>
                  <a:pt x="10398602" y="4586783"/>
                </a:lnTo>
                <a:lnTo>
                  <a:pt x="10398602" y="4700416"/>
                </a:lnTo>
                <a:lnTo>
                  <a:pt x="10342881" y="4700416"/>
                </a:lnTo>
                <a:close/>
                <a:moveTo>
                  <a:pt x="9619791" y="4498438"/>
                </a:moveTo>
                <a:cubicBezTo>
                  <a:pt x="9634142" y="4526759"/>
                  <a:pt x="9651160" y="4552413"/>
                  <a:pt x="9670844" y="4575400"/>
                </a:cubicBezTo>
                <a:cubicBezTo>
                  <a:pt x="9649842" y="4597927"/>
                  <a:pt x="9625744" y="4618787"/>
                  <a:pt x="9598550" y="4637979"/>
                </a:cubicBezTo>
                <a:cubicBezTo>
                  <a:pt x="9571356" y="4657172"/>
                  <a:pt x="9541352" y="4674413"/>
                  <a:pt x="9508538" y="4689700"/>
                </a:cubicBezTo>
                <a:lnTo>
                  <a:pt x="9508538" y="4579972"/>
                </a:lnTo>
                <a:cubicBezTo>
                  <a:pt x="9548290" y="4559271"/>
                  <a:pt x="9585374" y="4532093"/>
                  <a:pt x="9619791" y="4498438"/>
                </a:cubicBezTo>
                <a:close/>
                <a:moveTo>
                  <a:pt x="8316009" y="4490866"/>
                </a:moveTo>
                <a:lnTo>
                  <a:pt x="8256573" y="4564780"/>
                </a:lnTo>
                <a:lnTo>
                  <a:pt x="7702599" y="4564780"/>
                </a:lnTo>
                <a:lnTo>
                  <a:pt x="7708695" y="4586021"/>
                </a:lnTo>
                <a:lnTo>
                  <a:pt x="8005875" y="4586021"/>
                </a:lnTo>
                <a:lnTo>
                  <a:pt x="8005875" y="4642504"/>
                </a:lnTo>
                <a:lnTo>
                  <a:pt x="7922055" y="4642504"/>
                </a:lnTo>
                <a:lnTo>
                  <a:pt x="7805469" y="4598233"/>
                </a:lnTo>
                <a:lnTo>
                  <a:pt x="7805469" y="4917538"/>
                </a:lnTo>
                <a:lnTo>
                  <a:pt x="7821471" y="4917538"/>
                </a:lnTo>
                <a:cubicBezTo>
                  <a:pt x="7845077" y="4916728"/>
                  <a:pt x="7866445" y="4912248"/>
                  <a:pt x="7885574" y="4904098"/>
                </a:cubicBezTo>
                <a:cubicBezTo>
                  <a:pt x="7904703" y="4895948"/>
                  <a:pt x="7914832" y="4888988"/>
                  <a:pt x="7915959" y="4883218"/>
                </a:cubicBezTo>
                <a:lnTo>
                  <a:pt x="7915959" y="4870247"/>
                </a:lnTo>
                <a:lnTo>
                  <a:pt x="8211615" y="4870247"/>
                </a:lnTo>
                <a:lnTo>
                  <a:pt x="8211615" y="4902295"/>
                </a:lnTo>
                <a:lnTo>
                  <a:pt x="8230665" y="4902295"/>
                </a:lnTo>
                <a:cubicBezTo>
                  <a:pt x="8243073" y="4902102"/>
                  <a:pt x="8256356" y="4900453"/>
                  <a:pt x="8270514" y="4897349"/>
                </a:cubicBezTo>
                <a:cubicBezTo>
                  <a:pt x="8284673" y="4894245"/>
                  <a:pt x="8296884" y="4890844"/>
                  <a:pt x="8307147" y="4887147"/>
                </a:cubicBezTo>
                <a:cubicBezTo>
                  <a:pt x="8317410" y="4883449"/>
                  <a:pt x="8322904" y="4880614"/>
                  <a:pt x="8323629" y="4878640"/>
                </a:cubicBezTo>
                <a:lnTo>
                  <a:pt x="8323629" y="4681292"/>
                </a:lnTo>
                <a:cubicBezTo>
                  <a:pt x="8331566" y="4679671"/>
                  <a:pt x="8337980" y="4677382"/>
                  <a:pt x="8342869" y="4674426"/>
                </a:cubicBezTo>
                <a:cubicBezTo>
                  <a:pt x="8347759" y="4671470"/>
                  <a:pt x="8351505" y="4668418"/>
                  <a:pt x="8354109" y="4665271"/>
                </a:cubicBezTo>
                <a:lnTo>
                  <a:pt x="8252763" y="4589074"/>
                </a:lnTo>
                <a:lnTo>
                  <a:pt x="8203995" y="4642504"/>
                </a:lnTo>
                <a:lnTo>
                  <a:pt x="8114079" y="4642504"/>
                </a:lnTo>
                <a:lnTo>
                  <a:pt x="8114079" y="4586021"/>
                </a:lnTo>
                <a:lnTo>
                  <a:pt x="8402877" y="4586021"/>
                </a:lnTo>
                <a:cubicBezTo>
                  <a:pt x="8408655" y="4586036"/>
                  <a:pt x="8413481" y="4585057"/>
                  <a:pt x="8417355" y="4583081"/>
                </a:cubicBezTo>
                <a:cubicBezTo>
                  <a:pt x="8421228" y="4581106"/>
                  <a:pt x="8423768" y="4578040"/>
                  <a:pt x="8424975" y="4573883"/>
                </a:cubicBezTo>
                <a:cubicBezTo>
                  <a:pt x="8410675" y="4562062"/>
                  <a:pt x="8395162" y="4549807"/>
                  <a:pt x="8378436" y="4537118"/>
                </a:cubicBezTo>
                <a:cubicBezTo>
                  <a:pt x="8361710" y="4524429"/>
                  <a:pt x="8347270" y="4513646"/>
                  <a:pt x="8335115" y="4504768"/>
                </a:cubicBezTo>
                <a:cubicBezTo>
                  <a:pt x="8322961" y="4495890"/>
                  <a:pt x="8316592" y="4491256"/>
                  <a:pt x="8316009" y="4490866"/>
                </a:cubicBezTo>
                <a:close/>
                <a:moveTo>
                  <a:pt x="9658652" y="4453480"/>
                </a:moveTo>
                <a:lnTo>
                  <a:pt x="9745520" y="4453480"/>
                </a:lnTo>
                <a:cubicBezTo>
                  <a:pt x="9740917" y="4466815"/>
                  <a:pt x="9735265" y="4479960"/>
                  <a:pt x="9728566" y="4492914"/>
                </a:cubicBezTo>
                <a:cubicBezTo>
                  <a:pt x="9721867" y="4505868"/>
                  <a:pt x="9714310" y="4518631"/>
                  <a:pt x="9705896" y="4531204"/>
                </a:cubicBezTo>
                <a:cubicBezTo>
                  <a:pt x="9678464" y="4517361"/>
                  <a:pt x="9654842" y="4500851"/>
                  <a:pt x="9635030" y="4481674"/>
                </a:cubicBezTo>
                <a:close/>
                <a:moveTo>
                  <a:pt x="10497567" y="4453433"/>
                </a:moveTo>
                <a:lnTo>
                  <a:pt x="10554050" y="4453433"/>
                </a:lnTo>
                <a:lnTo>
                  <a:pt x="10554050" y="4565542"/>
                </a:lnTo>
                <a:lnTo>
                  <a:pt x="10497567" y="4565542"/>
                </a:lnTo>
                <a:close/>
                <a:moveTo>
                  <a:pt x="10342881" y="4453433"/>
                </a:moveTo>
                <a:lnTo>
                  <a:pt x="10398602" y="4453433"/>
                </a:lnTo>
                <a:lnTo>
                  <a:pt x="10398602" y="4565542"/>
                </a:lnTo>
                <a:lnTo>
                  <a:pt x="10342881" y="4565542"/>
                </a:lnTo>
                <a:close/>
                <a:moveTo>
                  <a:pt x="8010447" y="4436669"/>
                </a:moveTo>
                <a:lnTo>
                  <a:pt x="8106459" y="4436669"/>
                </a:lnTo>
                <a:lnTo>
                  <a:pt x="8106459" y="4490866"/>
                </a:lnTo>
                <a:lnTo>
                  <a:pt x="8010447" y="4490866"/>
                </a:lnTo>
                <a:close/>
                <a:moveTo>
                  <a:pt x="9315752" y="4323940"/>
                </a:moveTo>
                <a:cubicBezTo>
                  <a:pt x="9310287" y="4372337"/>
                  <a:pt x="9302422" y="4420747"/>
                  <a:pt x="9292159" y="4469172"/>
                </a:cubicBezTo>
                <a:cubicBezTo>
                  <a:pt x="9281895" y="4517596"/>
                  <a:pt x="9270023" y="4563693"/>
                  <a:pt x="9256542" y="4607461"/>
                </a:cubicBezTo>
                <a:cubicBezTo>
                  <a:pt x="9243062" y="4651229"/>
                  <a:pt x="9228762" y="4690326"/>
                  <a:pt x="9213644" y="4724752"/>
                </a:cubicBezTo>
                <a:lnTo>
                  <a:pt x="9222788" y="4730086"/>
                </a:lnTo>
                <a:cubicBezTo>
                  <a:pt x="9242600" y="4711671"/>
                  <a:pt x="9260888" y="4692113"/>
                  <a:pt x="9277652" y="4671412"/>
                </a:cubicBezTo>
                <a:lnTo>
                  <a:pt x="9277652" y="5047840"/>
                </a:lnTo>
                <a:lnTo>
                  <a:pt x="9295940" y="5047840"/>
                </a:lnTo>
                <a:cubicBezTo>
                  <a:pt x="9315594" y="5047221"/>
                  <a:pt x="9333628" y="5043887"/>
                  <a:pt x="9350042" y="5037839"/>
                </a:cubicBezTo>
                <a:cubicBezTo>
                  <a:pt x="9366457" y="5031791"/>
                  <a:pt x="9375347" y="5026742"/>
                  <a:pt x="9376712" y="5022694"/>
                </a:cubicBezTo>
                <a:lnTo>
                  <a:pt x="9376712" y="4592926"/>
                </a:lnTo>
                <a:cubicBezTo>
                  <a:pt x="9384206" y="4591434"/>
                  <a:pt x="9389794" y="4589465"/>
                  <a:pt x="9393476" y="4587021"/>
                </a:cubicBezTo>
                <a:cubicBezTo>
                  <a:pt x="9397160" y="4584576"/>
                  <a:pt x="9399700" y="4581464"/>
                  <a:pt x="9401096" y="4577686"/>
                </a:cubicBezTo>
                <a:lnTo>
                  <a:pt x="9350042" y="4558636"/>
                </a:lnTo>
                <a:cubicBezTo>
                  <a:pt x="9363743" y="4532315"/>
                  <a:pt x="9376347" y="4504375"/>
                  <a:pt x="9387857" y="4474816"/>
                </a:cubicBezTo>
                <a:cubicBezTo>
                  <a:pt x="9399366" y="4445257"/>
                  <a:pt x="9409875" y="4414269"/>
                  <a:pt x="9419384" y="4381852"/>
                </a:cubicBezTo>
                <a:cubicBezTo>
                  <a:pt x="9428132" y="4381805"/>
                  <a:pt x="9435021" y="4380376"/>
                  <a:pt x="9440054" y="4377566"/>
                </a:cubicBezTo>
                <a:cubicBezTo>
                  <a:pt x="9445086" y="4374756"/>
                  <a:pt x="9448356" y="4370851"/>
                  <a:pt x="9449864" y="4365850"/>
                </a:cubicBezTo>
                <a:close/>
                <a:moveTo>
                  <a:pt x="7902243" y="4323559"/>
                </a:moveTo>
                <a:lnTo>
                  <a:pt x="7902243" y="4415428"/>
                </a:lnTo>
                <a:lnTo>
                  <a:pt x="7745271" y="4415428"/>
                </a:lnTo>
                <a:lnTo>
                  <a:pt x="7751367" y="4436669"/>
                </a:lnTo>
                <a:lnTo>
                  <a:pt x="7902243" y="4436669"/>
                </a:lnTo>
                <a:lnTo>
                  <a:pt x="7902243" y="4553255"/>
                </a:lnTo>
                <a:lnTo>
                  <a:pt x="7920531" y="4553255"/>
                </a:lnTo>
                <a:cubicBezTo>
                  <a:pt x="7942946" y="4552778"/>
                  <a:pt x="7963266" y="4550111"/>
                  <a:pt x="7981491" y="4545254"/>
                </a:cubicBezTo>
                <a:cubicBezTo>
                  <a:pt x="7999715" y="4540396"/>
                  <a:pt x="8009367" y="4536205"/>
                  <a:pt x="8010447" y="4532681"/>
                </a:cubicBezTo>
                <a:lnTo>
                  <a:pt x="8010447" y="4512107"/>
                </a:lnTo>
                <a:lnTo>
                  <a:pt x="8106459" y="4512107"/>
                </a:lnTo>
                <a:lnTo>
                  <a:pt x="8106459" y="4549445"/>
                </a:lnTo>
                <a:lnTo>
                  <a:pt x="8124747" y="4549445"/>
                </a:lnTo>
                <a:cubicBezTo>
                  <a:pt x="8147591" y="4548968"/>
                  <a:pt x="8168387" y="4546301"/>
                  <a:pt x="8187135" y="4541444"/>
                </a:cubicBezTo>
                <a:cubicBezTo>
                  <a:pt x="8205884" y="4536586"/>
                  <a:pt x="8215822" y="4532395"/>
                  <a:pt x="8216949" y="4528871"/>
                </a:cubicBezTo>
                <a:lnTo>
                  <a:pt x="8216949" y="4436669"/>
                </a:lnTo>
                <a:lnTo>
                  <a:pt x="8379255" y="4436669"/>
                </a:lnTo>
                <a:cubicBezTo>
                  <a:pt x="8385033" y="4436684"/>
                  <a:pt x="8389859" y="4435705"/>
                  <a:pt x="8393733" y="4433729"/>
                </a:cubicBezTo>
                <a:cubicBezTo>
                  <a:pt x="8397606" y="4431754"/>
                  <a:pt x="8400146" y="4428688"/>
                  <a:pt x="8401352" y="4424531"/>
                </a:cubicBezTo>
                <a:cubicBezTo>
                  <a:pt x="8388117" y="4413501"/>
                  <a:pt x="8373780" y="4402034"/>
                  <a:pt x="8358342" y="4390128"/>
                </a:cubicBezTo>
                <a:cubicBezTo>
                  <a:pt x="8342904" y="4378223"/>
                  <a:pt x="8329584" y="4368094"/>
                  <a:pt x="8318379" y="4359742"/>
                </a:cubicBezTo>
                <a:cubicBezTo>
                  <a:pt x="8307175" y="4351390"/>
                  <a:pt x="8301305" y="4347030"/>
                  <a:pt x="8300769" y="4346661"/>
                </a:cubicBezTo>
                <a:lnTo>
                  <a:pt x="8245905" y="4415428"/>
                </a:lnTo>
                <a:lnTo>
                  <a:pt x="8216949" y="4415428"/>
                </a:lnTo>
                <a:lnTo>
                  <a:pt x="8216949" y="4356706"/>
                </a:lnTo>
                <a:cubicBezTo>
                  <a:pt x="8227379" y="4354961"/>
                  <a:pt x="8234522" y="4352170"/>
                  <a:pt x="8238380" y="4348332"/>
                </a:cubicBezTo>
                <a:cubicBezTo>
                  <a:pt x="8242238" y="4344495"/>
                  <a:pt x="8244238" y="4340054"/>
                  <a:pt x="8244381" y="4335010"/>
                </a:cubicBezTo>
                <a:lnTo>
                  <a:pt x="8106459" y="4323559"/>
                </a:lnTo>
                <a:lnTo>
                  <a:pt x="8106459" y="4415428"/>
                </a:lnTo>
                <a:lnTo>
                  <a:pt x="8010447" y="4415428"/>
                </a:lnTo>
                <a:lnTo>
                  <a:pt x="8010447" y="4356706"/>
                </a:lnTo>
                <a:cubicBezTo>
                  <a:pt x="8020861" y="4354961"/>
                  <a:pt x="8028036" y="4352170"/>
                  <a:pt x="8031973" y="4348332"/>
                </a:cubicBezTo>
                <a:cubicBezTo>
                  <a:pt x="8035910" y="4344495"/>
                  <a:pt x="8038133" y="4340054"/>
                  <a:pt x="8038641" y="4335010"/>
                </a:cubicBezTo>
                <a:close/>
                <a:moveTo>
                  <a:pt x="10385626" y="4323226"/>
                </a:moveTo>
                <a:cubicBezTo>
                  <a:pt x="10385626" y="4339339"/>
                  <a:pt x="10385053" y="4357214"/>
                  <a:pt x="10383908" y="4376852"/>
                </a:cubicBezTo>
                <a:cubicBezTo>
                  <a:pt x="10382764" y="4396489"/>
                  <a:pt x="10381046" y="4414936"/>
                  <a:pt x="10378756" y="4432192"/>
                </a:cubicBezTo>
                <a:lnTo>
                  <a:pt x="10347461" y="4432192"/>
                </a:lnTo>
                <a:lnTo>
                  <a:pt x="10240106" y="4390282"/>
                </a:lnTo>
                <a:lnTo>
                  <a:pt x="10240106" y="4432192"/>
                </a:lnTo>
                <a:lnTo>
                  <a:pt x="10240106" y="4535798"/>
                </a:lnTo>
                <a:cubicBezTo>
                  <a:pt x="10227805" y="4520482"/>
                  <a:pt x="10215790" y="4506309"/>
                  <a:pt x="10204060" y="4493281"/>
                </a:cubicBezTo>
                <a:cubicBezTo>
                  <a:pt x="10192331" y="4480252"/>
                  <a:pt x="10186038" y="4473325"/>
                  <a:pt x="10185180" y="4472498"/>
                </a:cubicBezTo>
                <a:lnTo>
                  <a:pt x="10156191" y="4525884"/>
                </a:lnTo>
                <a:lnTo>
                  <a:pt x="10156191" y="4374994"/>
                </a:lnTo>
                <a:cubicBezTo>
                  <a:pt x="10166616" y="4373417"/>
                  <a:pt x="10173800" y="4370776"/>
                  <a:pt x="10177742" y="4367074"/>
                </a:cubicBezTo>
                <a:cubicBezTo>
                  <a:pt x="10181683" y="4363371"/>
                  <a:pt x="10183908" y="4358799"/>
                  <a:pt x="10184417" y="4353358"/>
                </a:cubicBezTo>
                <a:lnTo>
                  <a:pt x="10053416" y="4341847"/>
                </a:lnTo>
                <a:lnTo>
                  <a:pt x="10053416" y="4542634"/>
                </a:lnTo>
                <a:lnTo>
                  <a:pt x="9984836" y="4542634"/>
                </a:lnTo>
                <a:lnTo>
                  <a:pt x="9990932" y="4563970"/>
                </a:lnTo>
                <a:lnTo>
                  <a:pt x="10053416" y="4563970"/>
                </a:lnTo>
                <a:lnTo>
                  <a:pt x="10053416" y="4798666"/>
                </a:lnTo>
                <a:lnTo>
                  <a:pt x="9977216" y="4813144"/>
                </a:lnTo>
                <a:lnTo>
                  <a:pt x="10025984" y="4937350"/>
                </a:lnTo>
                <a:cubicBezTo>
                  <a:pt x="10031017" y="4936080"/>
                  <a:pt x="10035430" y="4933477"/>
                  <a:pt x="10039224" y="4929540"/>
                </a:cubicBezTo>
                <a:cubicBezTo>
                  <a:pt x="10043018" y="4925603"/>
                  <a:pt x="10045717" y="4921094"/>
                  <a:pt x="10047320" y="4916014"/>
                </a:cubicBezTo>
                <a:cubicBezTo>
                  <a:pt x="10097031" y="4882804"/>
                  <a:pt x="10138857" y="4853213"/>
                  <a:pt x="10172797" y="4827241"/>
                </a:cubicBezTo>
                <a:cubicBezTo>
                  <a:pt x="10206738" y="4801270"/>
                  <a:pt x="10233730" y="4779299"/>
                  <a:pt x="10253774" y="4761328"/>
                </a:cubicBezTo>
                <a:lnTo>
                  <a:pt x="10252250" y="4755232"/>
                </a:lnTo>
                <a:lnTo>
                  <a:pt x="10156191" y="4776568"/>
                </a:lnTo>
                <a:lnTo>
                  <a:pt x="10156191" y="4563970"/>
                </a:lnTo>
                <a:lnTo>
                  <a:pt x="10231724" y="4563970"/>
                </a:lnTo>
                <a:lnTo>
                  <a:pt x="10240106" y="4563208"/>
                </a:lnTo>
                <a:lnTo>
                  <a:pt x="10240106" y="4750660"/>
                </a:lnTo>
                <a:lnTo>
                  <a:pt x="10255298" y="4750626"/>
                </a:lnTo>
                <a:cubicBezTo>
                  <a:pt x="10263379" y="4750594"/>
                  <a:pt x="10271412" y="4749895"/>
                  <a:pt x="10279396" y="4748529"/>
                </a:cubicBezTo>
                <a:cubicBezTo>
                  <a:pt x="10287382" y="4747164"/>
                  <a:pt x="10294843" y="4745321"/>
                  <a:pt x="10301780" y="4743002"/>
                </a:cubicBezTo>
                <a:cubicBezTo>
                  <a:pt x="10299885" y="4785923"/>
                  <a:pt x="10293008" y="4825437"/>
                  <a:pt x="10281150" y="4861544"/>
                </a:cubicBezTo>
                <a:cubicBezTo>
                  <a:pt x="10269292" y="4897651"/>
                  <a:pt x="10250110" y="4930492"/>
                  <a:pt x="10223605" y="4960066"/>
                </a:cubicBezTo>
                <a:cubicBezTo>
                  <a:pt x="10197100" y="4989640"/>
                  <a:pt x="10160928" y="5016088"/>
                  <a:pt x="10115091" y="5039411"/>
                </a:cubicBezTo>
                <a:lnTo>
                  <a:pt x="10118138" y="5048555"/>
                </a:lnTo>
                <a:cubicBezTo>
                  <a:pt x="10186756" y="5031804"/>
                  <a:pt x="10241799" y="5008531"/>
                  <a:pt x="10283267" y="4978737"/>
                </a:cubicBezTo>
                <a:cubicBezTo>
                  <a:pt x="10324734" y="4948943"/>
                  <a:pt x="10355450" y="4912624"/>
                  <a:pt x="10375412" y="4869779"/>
                </a:cubicBezTo>
                <a:cubicBezTo>
                  <a:pt x="10395375" y="4826934"/>
                  <a:pt x="10407407" y="4777560"/>
                  <a:pt x="10411508" y="4721657"/>
                </a:cubicBezTo>
                <a:lnTo>
                  <a:pt x="10425986" y="4721657"/>
                </a:lnTo>
                <a:lnTo>
                  <a:pt x="10425986" y="4954150"/>
                </a:lnTo>
                <a:cubicBezTo>
                  <a:pt x="10425018" y="4984788"/>
                  <a:pt x="10430574" y="5005912"/>
                  <a:pt x="10442655" y="5017520"/>
                </a:cubicBezTo>
                <a:cubicBezTo>
                  <a:pt x="10454736" y="5029129"/>
                  <a:pt x="10479152" y="5034647"/>
                  <a:pt x="10515902" y="5034077"/>
                </a:cubicBezTo>
                <a:lnTo>
                  <a:pt x="10576862" y="5034077"/>
                </a:lnTo>
                <a:cubicBezTo>
                  <a:pt x="10631322" y="5034172"/>
                  <a:pt x="10668993" y="5029604"/>
                  <a:pt x="10689876" y="5020375"/>
                </a:cubicBezTo>
                <a:cubicBezTo>
                  <a:pt x="10710760" y="5011145"/>
                  <a:pt x="10720714" y="4996682"/>
                  <a:pt x="10719738" y="4976986"/>
                </a:cubicBezTo>
                <a:cubicBezTo>
                  <a:pt x="10720008" y="4968311"/>
                  <a:pt x="10717944" y="4960731"/>
                  <a:pt x="10713546" y="4954244"/>
                </a:cubicBezTo>
                <a:cubicBezTo>
                  <a:pt x="10709149" y="4947757"/>
                  <a:pt x="10700798" y="4941886"/>
                  <a:pt x="10688496" y="4936633"/>
                </a:cubicBezTo>
                <a:lnTo>
                  <a:pt x="10686201" y="4893943"/>
                </a:lnTo>
                <a:cubicBezTo>
                  <a:pt x="10697405" y="4883611"/>
                  <a:pt x="10699868" y="4868808"/>
                  <a:pt x="10693590" y="4849533"/>
                </a:cubicBezTo>
                <a:cubicBezTo>
                  <a:pt x="10687313" y="4830258"/>
                  <a:pt x="10665675" y="4811270"/>
                  <a:pt x="10628678" y="4792570"/>
                </a:cubicBezTo>
                <a:lnTo>
                  <a:pt x="10621058" y="4794856"/>
                </a:lnTo>
                <a:lnTo>
                  <a:pt x="10627154" y="4786474"/>
                </a:lnTo>
                <a:cubicBezTo>
                  <a:pt x="10635489" y="4786379"/>
                  <a:pt x="10641871" y="4784855"/>
                  <a:pt x="10646300" y="4781902"/>
                </a:cubicBezTo>
                <a:cubicBezTo>
                  <a:pt x="10650729" y="4778949"/>
                  <a:pt x="10653491" y="4775139"/>
                  <a:pt x="10654586" y="4770472"/>
                </a:cubicBezTo>
                <a:lnTo>
                  <a:pt x="10558574" y="4746088"/>
                </a:lnTo>
                <a:lnTo>
                  <a:pt x="10571528" y="4746088"/>
                </a:lnTo>
                <a:cubicBezTo>
                  <a:pt x="10583381" y="4745895"/>
                  <a:pt x="10595908" y="4744249"/>
                  <a:pt x="10609108" y="4741149"/>
                </a:cubicBezTo>
                <a:cubicBezTo>
                  <a:pt x="10622308" y="4738050"/>
                  <a:pt x="10633646" y="4734653"/>
                  <a:pt x="10643121" y="4730961"/>
                </a:cubicBezTo>
                <a:cubicBezTo>
                  <a:pt x="10652596" y="4727269"/>
                  <a:pt x="10657672" y="4724437"/>
                  <a:pt x="10658349" y="4722466"/>
                </a:cubicBezTo>
                <a:lnTo>
                  <a:pt x="10658349" y="4470210"/>
                </a:lnTo>
                <a:cubicBezTo>
                  <a:pt x="10666286" y="4468590"/>
                  <a:pt x="10672700" y="4466302"/>
                  <a:pt x="10677590" y="4463347"/>
                </a:cubicBezTo>
                <a:cubicBezTo>
                  <a:pt x="10682479" y="4460391"/>
                  <a:pt x="10686225" y="4457341"/>
                  <a:pt x="10688829" y="4454195"/>
                </a:cubicBezTo>
                <a:lnTo>
                  <a:pt x="10592876" y="4381138"/>
                </a:lnTo>
                <a:lnTo>
                  <a:pt x="10546418" y="4432192"/>
                </a:lnTo>
                <a:lnTo>
                  <a:pt x="10405454" y="4432192"/>
                </a:lnTo>
                <a:cubicBezTo>
                  <a:pt x="10422884" y="4421286"/>
                  <a:pt x="10439790" y="4409570"/>
                  <a:pt x="10456173" y="4397045"/>
                </a:cubicBezTo>
                <a:cubicBezTo>
                  <a:pt x="10472556" y="4384519"/>
                  <a:pt x="10486609" y="4372613"/>
                  <a:pt x="10498330" y="4361326"/>
                </a:cubicBezTo>
                <a:cubicBezTo>
                  <a:pt x="10506647" y="4360484"/>
                  <a:pt x="10512912" y="4358357"/>
                  <a:pt x="10517126" y="4354944"/>
                </a:cubicBezTo>
                <a:cubicBezTo>
                  <a:pt x="10521340" y="4351531"/>
                  <a:pt x="10523980" y="4347308"/>
                  <a:pt x="10525045" y="4342276"/>
                </a:cubicBezTo>
                <a:close/>
                <a:moveTo>
                  <a:pt x="9604550" y="4322416"/>
                </a:moveTo>
                <a:cubicBezTo>
                  <a:pt x="9594692" y="4367596"/>
                  <a:pt x="9581262" y="4410967"/>
                  <a:pt x="9564260" y="4452528"/>
                </a:cubicBezTo>
                <a:cubicBezTo>
                  <a:pt x="9547258" y="4494088"/>
                  <a:pt x="9528684" y="4530220"/>
                  <a:pt x="9508538" y="4560922"/>
                </a:cubicBezTo>
                <a:lnTo>
                  <a:pt x="9508538" y="4466434"/>
                </a:lnTo>
                <a:cubicBezTo>
                  <a:pt x="9517460" y="4464894"/>
                  <a:pt x="9523620" y="4462450"/>
                  <a:pt x="9527017" y="4459100"/>
                </a:cubicBezTo>
                <a:cubicBezTo>
                  <a:pt x="9530414" y="4455750"/>
                  <a:pt x="9532383" y="4451591"/>
                  <a:pt x="9532922" y="4446622"/>
                </a:cubicBezTo>
                <a:lnTo>
                  <a:pt x="9415574" y="4435954"/>
                </a:lnTo>
                <a:lnTo>
                  <a:pt x="9415574" y="4935064"/>
                </a:lnTo>
                <a:lnTo>
                  <a:pt x="9433100" y="4935064"/>
                </a:lnTo>
                <a:cubicBezTo>
                  <a:pt x="9451246" y="4934429"/>
                  <a:pt x="9468105" y="4930937"/>
                  <a:pt x="9483678" y="4924587"/>
                </a:cubicBezTo>
                <a:cubicBezTo>
                  <a:pt x="9499252" y="4918237"/>
                  <a:pt x="9507538" y="4912839"/>
                  <a:pt x="9508538" y="4908394"/>
                </a:cubicBezTo>
                <a:lnTo>
                  <a:pt x="9508538" y="4795618"/>
                </a:lnTo>
                <a:lnTo>
                  <a:pt x="9509300" y="4797904"/>
                </a:lnTo>
                <a:lnTo>
                  <a:pt x="9606075" y="4797904"/>
                </a:lnTo>
                <a:cubicBezTo>
                  <a:pt x="9590342" y="4838481"/>
                  <a:pt x="9569038" y="4877343"/>
                  <a:pt x="9542162" y="4914490"/>
                </a:cubicBezTo>
                <a:cubicBezTo>
                  <a:pt x="9515286" y="4951638"/>
                  <a:pt x="9483504" y="4983642"/>
                  <a:pt x="9446816" y="5010502"/>
                </a:cubicBezTo>
                <a:lnTo>
                  <a:pt x="9452150" y="5018884"/>
                </a:lnTo>
                <a:cubicBezTo>
                  <a:pt x="9491473" y="5004422"/>
                  <a:pt x="9527890" y="4987817"/>
                  <a:pt x="9561402" y="4969068"/>
                </a:cubicBezTo>
                <a:cubicBezTo>
                  <a:pt x="9594914" y="4950320"/>
                  <a:pt x="9625045" y="4929333"/>
                  <a:pt x="9651794" y="4906108"/>
                </a:cubicBezTo>
                <a:lnTo>
                  <a:pt x="9651794" y="5048602"/>
                </a:lnTo>
                <a:lnTo>
                  <a:pt x="9670844" y="5048602"/>
                </a:lnTo>
                <a:cubicBezTo>
                  <a:pt x="9692165" y="5047951"/>
                  <a:pt x="9711818" y="5044491"/>
                  <a:pt x="9729804" y="5038220"/>
                </a:cubicBezTo>
                <a:cubicBezTo>
                  <a:pt x="9747791" y="5031949"/>
                  <a:pt x="9757348" y="5026774"/>
                  <a:pt x="9758475" y="5022694"/>
                </a:cubicBezTo>
                <a:lnTo>
                  <a:pt x="9758475" y="4800190"/>
                </a:lnTo>
                <a:cubicBezTo>
                  <a:pt x="9769936" y="4847434"/>
                  <a:pt x="9785113" y="4888963"/>
                  <a:pt x="9804004" y="4924777"/>
                </a:cubicBezTo>
                <a:cubicBezTo>
                  <a:pt x="9822896" y="4960591"/>
                  <a:pt x="9847597" y="4990690"/>
                  <a:pt x="9878108" y="5015074"/>
                </a:cubicBezTo>
                <a:cubicBezTo>
                  <a:pt x="9884633" y="4987976"/>
                  <a:pt x="9894444" y="4966163"/>
                  <a:pt x="9907541" y="4949637"/>
                </a:cubicBezTo>
                <a:cubicBezTo>
                  <a:pt x="9920638" y="4933112"/>
                  <a:pt x="9936735" y="4922158"/>
                  <a:pt x="9955833" y="4916776"/>
                </a:cubicBezTo>
                <a:lnTo>
                  <a:pt x="9957357" y="4909156"/>
                </a:lnTo>
                <a:cubicBezTo>
                  <a:pt x="9923384" y="4899187"/>
                  <a:pt x="9889983" y="4884836"/>
                  <a:pt x="9857154" y="4866103"/>
                </a:cubicBezTo>
                <a:cubicBezTo>
                  <a:pt x="9824324" y="4847371"/>
                  <a:pt x="9797019" y="4824638"/>
                  <a:pt x="9775238" y="4797904"/>
                </a:cubicBezTo>
                <a:lnTo>
                  <a:pt x="9923067" y="4797904"/>
                </a:lnTo>
                <a:cubicBezTo>
                  <a:pt x="9928861" y="4797920"/>
                  <a:pt x="9933655" y="4796936"/>
                  <a:pt x="9937449" y="4794951"/>
                </a:cubicBezTo>
                <a:cubicBezTo>
                  <a:pt x="9941244" y="4792967"/>
                  <a:pt x="9943561" y="4789887"/>
                  <a:pt x="9944402" y="4785712"/>
                </a:cubicBezTo>
                <a:cubicBezTo>
                  <a:pt x="9932737" y="4775195"/>
                  <a:pt x="9920000" y="4764226"/>
                  <a:pt x="9906190" y="4752805"/>
                </a:cubicBezTo>
                <a:cubicBezTo>
                  <a:pt x="9892380" y="4741384"/>
                  <a:pt x="9880432" y="4731657"/>
                  <a:pt x="9870348" y="4723623"/>
                </a:cubicBezTo>
                <a:cubicBezTo>
                  <a:pt x="9860262" y="4715589"/>
                  <a:pt x="9854976" y="4711394"/>
                  <a:pt x="9854486" y="4711036"/>
                </a:cubicBezTo>
                <a:lnTo>
                  <a:pt x="9804194" y="4776568"/>
                </a:lnTo>
                <a:lnTo>
                  <a:pt x="9758475" y="4776568"/>
                </a:lnTo>
                <a:lnTo>
                  <a:pt x="9758475" y="4698844"/>
                </a:lnTo>
                <a:cubicBezTo>
                  <a:pt x="9767761" y="4697603"/>
                  <a:pt x="9774143" y="4695250"/>
                  <a:pt x="9777620" y="4691784"/>
                </a:cubicBezTo>
                <a:cubicBezTo>
                  <a:pt x="9781096" y="4688318"/>
                  <a:pt x="9783097" y="4684224"/>
                  <a:pt x="9783620" y="4679501"/>
                </a:cubicBezTo>
                <a:lnTo>
                  <a:pt x="9651794" y="4668010"/>
                </a:lnTo>
                <a:lnTo>
                  <a:pt x="9651794" y="4776568"/>
                </a:lnTo>
                <a:lnTo>
                  <a:pt x="9508538" y="4776568"/>
                </a:lnTo>
                <a:lnTo>
                  <a:pt x="9508538" y="4700368"/>
                </a:lnTo>
                <a:cubicBezTo>
                  <a:pt x="9547829" y="4690726"/>
                  <a:pt x="9584691" y="4678999"/>
                  <a:pt x="9619124" y="4665187"/>
                </a:cubicBezTo>
                <a:cubicBezTo>
                  <a:pt x="9653557" y="4651376"/>
                  <a:pt x="9685275" y="4635377"/>
                  <a:pt x="9714278" y="4617191"/>
                </a:cubicBezTo>
                <a:cubicBezTo>
                  <a:pt x="9735821" y="4634252"/>
                  <a:pt x="9760935" y="4649065"/>
                  <a:pt x="9789621" y="4661629"/>
                </a:cubicBezTo>
                <a:cubicBezTo>
                  <a:pt x="9818307" y="4674193"/>
                  <a:pt x="9851613" y="4684535"/>
                  <a:pt x="9889538" y="4692654"/>
                </a:cubicBezTo>
                <a:cubicBezTo>
                  <a:pt x="9891237" y="4667129"/>
                  <a:pt x="9896984" y="4646036"/>
                  <a:pt x="9906779" y="4629373"/>
                </a:cubicBezTo>
                <a:cubicBezTo>
                  <a:pt x="9916574" y="4612711"/>
                  <a:pt x="9931655" y="4600054"/>
                  <a:pt x="9952022" y="4591402"/>
                </a:cubicBezTo>
                <a:lnTo>
                  <a:pt x="9952784" y="4583020"/>
                </a:lnTo>
                <a:cubicBezTo>
                  <a:pt x="9921542" y="4581163"/>
                  <a:pt x="9892206" y="4578401"/>
                  <a:pt x="9864774" y="4574733"/>
                </a:cubicBezTo>
                <a:cubicBezTo>
                  <a:pt x="9837342" y="4571066"/>
                  <a:pt x="9811814" y="4566209"/>
                  <a:pt x="9788192" y="4560160"/>
                </a:cubicBezTo>
                <a:cubicBezTo>
                  <a:pt x="9820324" y="4528791"/>
                  <a:pt x="9845978" y="4493231"/>
                  <a:pt x="9865154" y="4453480"/>
                </a:cubicBezTo>
                <a:lnTo>
                  <a:pt x="9913922" y="4453480"/>
                </a:lnTo>
                <a:cubicBezTo>
                  <a:pt x="9919717" y="4453496"/>
                  <a:pt x="9924511" y="4452512"/>
                  <a:pt x="9928305" y="4450527"/>
                </a:cubicBezTo>
                <a:cubicBezTo>
                  <a:pt x="9932100" y="4448543"/>
                  <a:pt x="9934417" y="4445463"/>
                  <a:pt x="9935258" y="4441288"/>
                </a:cubicBezTo>
                <a:cubicBezTo>
                  <a:pt x="9923057" y="4430225"/>
                  <a:pt x="9909698" y="4418569"/>
                  <a:pt x="9895183" y="4406321"/>
                </a:cubicBezTo>
                <a:cubicBezTo>
                  <a:pt x="9880667" y="4394072"/>
                  <a:pt x="9868099" y="4383602"/>
                  <a:pt x="9857478" y="4374910"/>
                </a:cubicBezTo>
                <a:cubicBezTo>
                  <a:pt x="9846857" y="4366217"/>
                  <a:pt x="9841288" y="4361673"/>
                  <a:pt x="9840770" y="4361278"/>
                </a:cubicBezTo>
                <a:lnTo>
                  <a:pt x="9788192" y="4432144"/>
                </a:lnTo>
                <a:lnTo>
                  <a:pt x="9673892" y="4432144"/>
                </a:lnTo>
                <a:cubicBezTo>
                  <a:pt x="9684560" y="4416904"/>
                  <a:pt x="9694467" y="4400902"/>
                  <a:pt x="9703610" y="4384138"/>
                </a:cubicBezTo>
                <a:cubicBezTo>
                  <a:pt x="9712389" y="4384456"/>
                  <a:pt x="9719406" y="4383249"/>
                  <a:pt x="9724661" y="4380519"/>
                </a:cubicBezTo>
                <a:cubicBezTo>
                  <a:pt x="9729915" y="4377788"/>
                  <a:pt x="9733313" y="4373915"/>
                  <a:pt x="9734852" y="4368898"/>
                </a:cubicBezTo>
                <a:close/>
                <a:moveTo>
                  <a:pt x="8750348" y="4321654"/>
                </a:moveTo>
                <a:cubicBezTo>
                  <a:pt x="8740245" y="4359547"/>
                  <a:pt x="8720235" y="4401109"/>
                  <a:pt x="8690320" y="4446340"/>
                </a:cubicBezTo>
                <a:cubicBezTo>
                  <a:pt x="8660404" y="4491571"/>
                  <a:pt x="8624816" y="4535616"/>
                  <a:pt x="8583555" y="4578476"/>
                </a:cubicBezTo>
                <a:cubicBezTo>
                  <a:pt x="8542294" y="4621337"/>
                  <a:pt x="8499594" y="4658157"/>
                  <a:pt x="8455455" y="4688938"/>
                </a:cubicBezTo>
                <a:lnTo>
                  <a:pt x="8460027" y="4696558"/>
                </a:lnTo>
                <a:cubicBezTo>
                  <a:pt x="8489872" y="4685430"/>
                  <a:pt x="8519907" y="4672063"/>
                  <a:pt x="8550133" y="4656458"/>
                </a:cubicBezTo>
                <a:cubicBezTo>
                  <a:pt x="8580359" y="4640853"/>
                  <a:pt x="8610014" y="4623486"/>
                  <a:pt x="8639097" y="4604356"/>
                </a:cubicBezTo>
                <a:lnTo>
                  <a:pt x="8644431" y="4623406"/>
                </a:lnTo>
                <a:lnTo>
                  <a:pt x="8755682" y="4623406"/>
                </a:lnTo>
                <a:lnTo>
                  <a:pt x="8755682" y="4732372"/>
                </a:lnTo>
                <a:lnTo>
                  <a:pt x="8515652" y="4732372"/>
                </a:lnTo>
                <a:lnTo>
                  <a:pt x="8521748" y="4753708"/>
                </a:lnTo>
                <a:lnTo>
                  <a:pt x="8755682" y="4753708"/>
                </a:lnTo>
                <a:lnTo>
                  <a:pt x="8755682" y="4997548"/>
                </a:lnTo>
                <a:lnTo>
                  <a:pt x="8476790" y="4997548"/>
                </a:lnTo>
                <a:lnTo>
                  <a:pt x="8482887" y="5018884"/>
                </a:lnTo>
                <a:lnTo>
                  <a:pt x="9154208" y="5018884"/>
                </a:lnTo>
                <a:cubicBezTo>
                  <a:pt x="9160019" y="5018900"/>
                  <a:pt x="9164972" y="5017916"/>
                  <a:pt x="9169068" y="5015931"/>
                </a:cubicBezTo>
                <a:cubicBezTo>
                  <a:pt x="9173163" y="5013947"/>
                  <a:pt x="9175830" y="5010867"/>
                  <a:pt x="9177068" y="5006692"/>
                </a:cubicBezTo>
                <a:cubicBezTo>
                  <a:pt x="9162750" y="4994326"/>
                  <a:pt x="9147106" y="4981382"/>
                  <a:pt x="9130135" y="4967858"/>
                </a:cubicBezTo>
                <a:cubicBezTo>
                  <a:pt x="9113164" y="4954335"/>
                  <a:pt x="9098479" y="4942802"/>
                  <a:pt x="9086080" y="4933258"/>
                </a:cubicBezTo>
                <a:cubicBezTo>
                  <a:pt x="9073681" y="4923714"/>
                  <a:pt x="9067181" y="4918728"/>
                  <a:pt x="9066578" y="4918300"/>
                </a:cubicBezTo>
                <a:lnTo>
                  <a:pt x="9005618" y="4997548"/>
                </a:lnTo>
                <a:lnTo>
                  <a:pt x="8870744" y="4997548"/>
                </a:lnTo>
                <a:lnTo>
                  <a:pt x="8870744" y="4753708"/>
                </a:lnTo>
                <a:lnTo>
                  <a:pt x="9117632" y="4753708"/>
                </a:lnTo>
                <a:cubicBezTo>
                  <a:pt x="9123411" y="4753724"/>
                  <a:pt x="9128237" y="4752740"/>
                  <a:pt x="9132110" y="4750756"/>
                </a:cubicBezTo>
                <a:cubicBezTo>
                  <a:pt x="9135984" y="4748771"/>
                  <a:pt x="9138524" y="4745691"/>
                  <a:pt x="9139730" y="4741516"/>
                </a:cubicBezTo>
                <a:cubicBezTo>
                  <a:pt x="9126734" y="4730194"/>
                  <a:pt x="9112510" y="4718294"/>
                  <a:pt x="9097058" y="4705815"/>
                </a:cubicBezTo>
                <a:cubicBezTo>
                  <a:pt x="9081607" y="4693336"/>
                  <a:pt x="9068229" y="4682678"/>
                  <a:pt x="9056926" y="4673839"/>
                </a:cubicBezTo>
                <a:cubicBezTo>
                  <a:pt x="9045624" y="4665001"/>
                  <a:pt x="9039697" y="4660382"/>
                  <a:pt x="9039146" y="4659982"/>
                </a:cubicBezTo>
                <a:lnTo>
                  <a:pt x="8984282" y="4732372"/>
                </a:lnTo>
                <a:lnTo>
                  <a:pt x="8870744" y="4732372"/>
                </a:lnTo>
                <a:lnTo>
                  <a:pt x="8870744" y="4623406"/>
                </a:lnTo>
                <a:lnTo>
                  <a:pt x="8982758" y="4623406"/>
                </a:lnTo>
                <a:cubicBezTo>
                  <a:pt x="8988172" y="4623422"/>
                  <a:pt x="8992776" y="4622438"/>
                  <a:pt x="8996570" y="4620453"/>
                </a:cubicBezTo>
                <a:cubicBezTo>
                  <a:pt x="9000364" y="4618469"/>
                  <a:pt x="9002872" y="4615389"/>
                  <a:pt x="9004094" y="4611214"/>
                </a:cubicBezTo>
                <a:cubicBezTo>
                  <a:pt x="8991921" y="4600706"/>
                  <a:pt x="8978760" y="4589803"/>
                  <a:pt x="8964612" y="4578505"/>
                </a:cubicBezTo>
                <a:cubicBezTo>
                  <a:pt x="8950463" y="4567206"/>
                  <a:pt x="8938262" y="4557601"/>
                  <a:pt x="8928008" y="4549690"/>
                </a:cubicBezTo>
                <a:cubicBezTo>
                  <a:pt x="8917753" y="4541778"/>
                  <a:pt x="8912382" y="4537648"/>
                  <a:pt x="8911892" y="4537300"/>
                </a:cubicBezTo>
                <a:lnTo>
                  <a:pt x="8860839" y="4602070"/>
                </a:lnTo>
                <a:lnTo>
                  <a:pt x="8642906" y="4602070"/>
                </a:lnTo>
                <a:cubicBezTo>
                  <a:pt x="8689103" y="4571701"/>
                  <a:pt x="8731203" y="4538713"/>
                  <a:pt x="8769208" y="4503106"/>
                </a:cubicBezTo>
                <a:cubicBezTo>
                  <a:pt x="8807213" y="4467498"/>
                  <a:pt x="8838264" y="4430890"/>
                  <a:pt x="8862363" y="4393282"/>
                </a:cubicBezTo>
                <a:cubicBezTo>
                  <a:pt x="8884270" y="4457989"/>
                  <a:pt x="8917226" y="4512408"/>
                  <a:pt x="8961232" y="4556541"/>
                </a:cubicBezTo>
                <a:cubicBezTo>
                  <a:pt x="9005238" y="4600673"/>
                  <a:pt x="9054577" y="4637186"/>
                  <a:pt x="9109250" y="4666078"/>
                </a:cubicBezTo>
                <a:cubicBezTo>
                  <a:pt x="9113203" y="4642615"/>
                  <a:pt x="9122824" y="4620009"/>
                  <a:pt x="9138111" y="4598260"/>
                </a:cubicBezTo>
                <a:cubicBezTo>
                  <a:pt x="9153399" y="4576511"/>
                  <a:pt x="9173496" y="4561525"/>
                  <a:pt x="9198404" y="4553302"/>
                </a:cubicBezTo>
                <a:lnTo>
                  <a:pt x="9199166" y="4541110"/>
                </a:lnTo>
                <a:cubicBezTo>
                  <a:pt x="9162623" y="4533711"/>
                  <a:pt x="9123780" y="4523702"/>
                  <a:pt x="9082637" y="4511082"/>
                </a:cubicBezTo>
                <a:cubicBezTo>
                  <a:pt x="9041494" y="4498462"/>
                  <a:pt x="9002425" y="4481905"/>
                  <a:pt x="8965430" y="4461411"/>
                </a:cubicBezTo>
                <a:cubicBezTo>
                  <a:pt x="8928435" y="4440917"/>
                  <a:pt x="8897890" y="4415159"/>
                  <a:pt x="8873792" y="4384138"/>
                </a:cubicBezTo>
                <a:cubicBezTo>
                  <a:pt x="8887683" y="4382725"/>
                  <a:pt x="8897812" y="4380598"/>
                  <a:pt x="8904177" y="4377756"/>
                </a:cubicBezTo>
                <a:cubicBezTo>
                  <a:pt x="8910543" y="4374915"/>
                  <a:pt x="8914385" y="4370692"/>
                  <a:pt x="8915702" y="4365088"/>
                </a:cubicBezTo>
                <a:close/>
                <a:moveTo>
                  <a:pt x="9233838" y="3595468"/>
                </a:moveTo>
                <a:lnTo>
                  <a:pt x="9316134" y="3853786"/>
                </a:lnTo>
                <a:lnTo>
                  <a:pt x="9153828" y="3853786"/>
                </a:lnTo>
                <a:close/>
                <a:moveTo>
                  <a:pt x="10902998" y="3520792"/>
                </a:moveTo>
                <a:lnTo>
                  <a:pt x="10945670" y="3520792"/>
                </a:lnTo>
                <a:cubicBezTo>
                  <a:pt x="10984231" y="3520935"/>
                  <a:pt x="11013409" y="3530936"/>
                  <a:pt x="11033205" y="3550796"/>
                </a:cubicBezTo>
                <a:cubicBezTo>
                  <a:pt x="11053001" y="3570656"/>
                  <a:pt x="11062939" y="3599516"/>
                  <a:pt x="11063018" y="3637378"/>
                </a:cubicBezTo>
                <a:cubicBezTo>
                  <a:pt x="11063431" y="3672986"/>
                  <a:pt x="11054414" y="3702736"/>
                  <a:pt x="11035968" y="3726627"/>
                </a:cubicBezTo>
                <a:cubicBezTo>
                  <a:pt x="11017520" y="3750519"/>
                  <a:pt x="10987168" y="3762934"/>
                  <a:pt x="10944908" y="3763870"/>
                </a:cubicBezTo>
                <a:lnTo>
                  <a:pt x="10900712" y="3763870"/>
                </a:lnTo>
                <a:cubicBezTo>
                  <a:pt x="10900665" y="3720214"/>
                  <a:pt x="10900760" y="3678367"/>
                  <a:pt x="10900998" y="3638331"/>
                </a:cubicBezTo>
                <a:cubicBezTo>
                  <a:pt x="10901236" y="3598294"/>
                  <a:pt x="10901903" y="3559114"/>
                  <a:pt x="10902998" y="3520792"/>
                </a:cubicBezTo>
                <a:close/>
                <a:moveTo>
                  <a:pt x="10365788" y="3505552"/>
                </a:moveTo>
                <a:cubicBezTo>
                  <a:pt x="10396710" y="3506013"/>
                  <a:pt x="10422073" y="3517876"/>
                  <a:pt x="10441876" y="3541140"/>
                </a:cubicBezTo>
                <a:cubicBezTo>
                  <a:pt x="10461678" y="3564405"/>
                  <a:pt x="10476316" y="3596305"/>
                  <a:pt x="10485789" y="3636842"/>
                </a:cubicBezTo>
                <a:cubicBezTo>
                  <a:pt x="10495262" y="3677378"/>
                  <a:pt x="10499966" y="3723785"/>
                  <a:pt x="10499900" y="3776062"/>
                </a:cubicBezTo>
                <a:cubicBezTo>
                  <a:pt x="10499966" y="3828828"/>
                  <a:pt x="10495262" y="3875527"/>
                  <a:pt x="10485789" y="3916157"/>
                </a:cubicBezTo>
                <a:cubicBezTo>
                  <a:pt x="10476316" y="3956788"/>
                  <a:pt x="10461678" y="3988698"/>
                  <a:pt x="10441876" y="4011887"/>
                </a:cubicBezTo>
                <a:cubicBezTo>
                  <a:pt x="10422073" y="4035076"/>
                  <a:pt x="10396710" y="4046892"/>
                  <a:pt x="10365788" y="4047334"/>
                </a:cubicBezTo>
                <a:cubicBezTo>
                  <a:pt x="10334857" y="4046892"/>
                  <a:pt x="10309429" y="4035076"/>
                  <a:pt x="10289504" y="4011887"/>
                </a:cubicBezTo>
                <a:cubicBezTo>
                  <a:pt x="10269579" y="3988698"/>
                  <a:pt x="10254819" y="3956788"/>
                  <a:pt x="10245223" y="3916157"/>
                </a:cubicBezTo>
                <a:cubicBezTo>
                  <a:pt x="10235628" y="3875527"/>
                  <a:pt x="10230858" y="3828828"/>
                  <a:pt x="10230914" y="3776062"/>
                </a:cubicBezTo>
                <a:cubicBezTo>
                  <a:pt x="10230858" y="3723785"/>
                  <a:pt x="10235628" y="3677378"/>
                  <a:pt x="10245223" y="3636842"/>
                </a:cubicBezTo>
                <a:cubicBezTo>
                  <a:pt x="10254819" y="3596305"/>
                  <a:pt x="10269579" y="3564405"/>
                  <a:pt x="10289504" y="3541140"/>
                </a:cubicBezTo>
                <a:cubicBezTo>
                  <a:pt x="10309429" y="3517876"/>
                  <a:pt x="10334857" y="3506013"/>
                  <a:pt x="10365788" y="3505552"/>
                </a:cubicBezTo>
                <a:close/>
                <a:moveTo>
                  <a:pt x="10703354" y="3491836"/>
                </a:moveTo>
                <a:lnTo>
                  <a:pt x="10703354" y="3517744"/>
                </a:lnTo>
                <a:lnTo>
                  <a:pt x="10771934" y="3523840"/>
                </a:lnTo>
                <a:cubicBezTo>
                  <a:pt x="10772665" y="3563067"/>
                  <a:pt x="10773109" y="3602342"/>
                  <a:pt x="10773268" y="3641664"/>
                </a:cubicBezTo>
                <a:cubicBezTo>
                  <a:pt x="10773427" y="3680987"/>
                  <a:pt x="10773490" y="3720452"/>
                  <a:pt x="10773458" y="3760060"/>
                </a:cubicBezTo>
                <a:lnTo>
                  <a:pt x="10773458" y="3793588"/>
                </a:lnTo>
                <a:cubicBezTo>
                  <a:pt x="10773490" y="3833228"/>
                  <a:pt x="10773427" y="3872630"/>
                  <a:pt x="10773268" y="3911793"/>
                </a:cubicBezTo>
                <a:cubicBezTo>
                  <a:pt x="10773109" y="3950957"/>
                  <a:pt x="10772665" y="3989787"/>
                  <a:pt x="10771934" y="4028284"/>
                </a:cubicBezTo>
                <a:lnTo>
                  <a:pt x="10703354" y="4035142"/>
                </a:lnTo>
                <a:lnTo>
                  <a:pt x="10703354" y="4061050"/>
                </a:lnTo>
                <a:lnTo>
                  <a:pt x="10973102" y="4061050"/>
                </a:lnTo>
                <a:lnTo>
                  <a:pt x="10973102" y="4035142"/>
                </a:lnTo>
                <a:lnTo>
                  <a:pt x="10902998" y="4028284"/>
                </a:lnTo>
                <a:cubicBezTo>
                  <a:pt x="10901903" y="3989438"/>
                  <a:pt x="10901236" y="3950354"/>
                  <a:pt x="10900998" y="3911031"/>
                </a:cubicBezTo>
                <a:cubicBezTo>
                  <a:pt x="10900760" y="3871709"/>
                  <a:pt x="10900665" y="3832053"/>
                  <a:pt x="10900712" y="3792064"/>
                </a:cubicBezTo>
                <a:lnTo>
                  <a:pt x="10937288" y="3792064"/>
                </a:lnTo>
                <a:cubicBezTo>
                  <a:pt x="10965943" y="3792032"/>
                  <a:pt x="10986549" y="3799716"/>
                  <a:pt x="10999106" y="3815115"/>
                </a:cubicBezTo>
                <a:cubicBezTo>
                  <a:pt x="11011663" y="3830513"/>
                  <a:pt x="11020267" y="3853818"/>
                  <a:pt x="11024918" y="3885028"/>
                </a:cubicBezTo>
                <a:lnTo>
                  <a:pt x="11047016" y="3990184"/>
                </a:lnTo>
                <a:cubicBezTo>
                  <a:pt x="11050826" y="4020617"/>
                  <a:pt x="11062447" y="4042048"/>
                  <a:pt x="11081878" y="4054478"/>
                </a:cubicBezTo>
                <a:cubicBezTo>
                  <a:pt x="11101309" y="4066908"/>
                  <a:pt x="11128550" y="4072909"/>
                  <a:pt x="11163602" y="4072480"/>
                </a:cubicBezTo>
                <a:cubicBezTo>
                  <a:pt x="11182097" y="4072480"/>
                  <a:pt x="11198067" y="4071528"/>
                  <a:pt x="11211513" y="4069623"/>
                </a:cubicBezTo>
                <a:cubicBezTo>
                  <a:pt x="11224960" y="4067718"/>
                  <a:pt x="11239215" y="4064860"/>
                  <a:pt x="11254280" y="4061050"/>
                </a:cubicBezTo>
                <a:lnTo>
                  <a:pt x="11254280" y="4035142"/>
                </a:lnTo>
                <a:lnTo>
                  <a:pt x="11186462" y="4030570"/>
                </a:lnTo>
                <a:lnTo>
                  <a:pt x="11162840" y="3905602"/>
                </a:lnTo>
                <a:cubicBezTo>
                  <a:pt x="11157570" y="3867947"/>
                  <a:pt x="11145060" y="3838292"/>
                  <a:pt x="11125312" y="3816639"/>
                </a:cubicBezTo>
                <a:cubicBezTo>
                  <a:pt x="11105564" y="3794985"/>
                  <a:pt x="11071337" y="3780952"/>
                  <a:pt x="11022632" y="3774538"/>
                </a:cubicBezTo>
                <a:cubicBezTo>
                  <a:pt x="11082068" y="3764632"/>
                  <a:pt x="11124169" y="3746916"/>
                  <a:pt x="11148934" y="3721389"/>
                </a:cubicBezTo>
                <a:cubicBezTo>
                  <a:pt x="11173699" y="3695862"/>
                  <a:pt x="11185700" y="3667096"/>
                  <a:pt x="11184938" y="3635092"/>
                </a:cubicBezTo>
                <a:cubicBezTo>
                  <a:pt x="11184669" y="3589452"/>
                  <a:pt x="11166920" y="3554241"/>
                  <a:pt x="11131694" y="3529460"/>
                </a:cubicBezTo>
                <a:cubicBezTo>
                  <a:pt x="11096467" y="3504679"/>
                  <a:pt x="11045381" y="3492138"/>
                  <a:pt x="10978436" y="3491836"/>
                </a:cubicBezTo>
                <a:close/>
                <a:moveTo>
                  <a:pt x="9598454" y="3491836"/>
                </a:moveTo>
                <a:lnTo>
                  <a:pt x="9598454" y="3517744"/>
                </a:lnTo>
                <a:lnTo>
                  <a:pt x="9667034" y="3523840"/>
                </a:lnTo>
                <a:cubicBezTo>
                  <a:pt x="9667765" y="3563067"/>
                  <a:pt x="9668209" y="3602342"/>
                  <a:pt x="9668368" y="3641664"/>
                </a:cubicBezTo>
                <a:cubicBezTo>
                  <a:pt x="9668527" y="3680987"/>
                  <a:pt x="9668590" y="3720452"/>
                  <a:pt x="9668558" y="3760060"/>
                </a:cubicBezTo>
                <a:lnTo>
                  <a:pt x="9668558" y="3814162"/>
                </a:lnTo>
                <a:cubicBezTo>
                  <a:pt x="9668590" y="3844991"/>
                  <a:pt x="9668527" y="3878773"/>
                  <a:pt x="9668368" y="3915508"/>
                </a:cubicBezTo>
                <a:cubicBezTo>
                  <a:pt x="9668209" y="3952243"/>
                  <a:pt x="9667765" y="3989835"/>
                  <a:pt x="9667034" y="4028284"/>
                </a:cubicBezTo>
                <a:lnTo>
                  <a:pt x="9599216" y="4035142"/>
                </a:lnTo>
                <a:lnTo>
                  <a:pt x="9598454" y="4061050"/>
                </a:lnTo>
                <a:lnTo>
                  <a:pt x="10038890" y="4061050"/>
                </a:lnTo>
                <a:lnTo>
                  <a:pt x="10037366" y="3890362"/>
                </a:lnTo>
                <a:lnTo>
                  <a:pt x="9995456" y="3890362"/>
                </a:lnTo>
                <a:lnTo>
                  <a:pt x="9958118" y="4031332"/>
                </a:lnTo>
                <a:lnTo>
                  <a:pt x="9799622" y="4031332"/>
                </a:lnTo>
                <a:cubicBezTo>
                  <a:pt x="9798892" y="3991629"/>
                  <a:pt x="9798448" y="3952164"/>
                  <a:pt x="9798289" y="3912936"/>
                </a:cubicBezTo>
                <a:cubicBezTo>
                  <a:pt x="9798130" y="3873709"/>
                  <a:pt x="9798067" y="3835197"/>
                  <a:pt x="9798098" y="3797398"/>
                </a:cubicBezTo>
                <a:lnTo>
                  <a:pt x="9798098" y="3747868"/>
                </a:lnTo>
                <a:cubicBezTo>
                  <a:pt x="9798067" y="3713372"/>
                  <a:pt x="9798130" y="3677209"/>
                  <a:pt x="9798289" y="3639378"/>
                </a:cubicBezTo>
                <a:cubicBezTo>
                  <a:pt x="9798448" y="3601548"/>
                  <a:pt x="9798892" y="3563289"/>
                  <a:pt x="9799622" y="3524602"/>
                </a:cubicBezTo>
                <a:lnTo>
                  <a:pt x="9874298" y="3517744"/>
                </a:lnTo>
                <a:lnTo>
                  <a:pt x="9874298" y="3491836"/>
                </a:lnTo>
                <a:close/>
                <a:moveTo>
                  <a:pt x="8463837" y="3491836"/>
                </a:moveTo>
                <a:lnTo>
                  <a:pt x="8460788" y="3656428"/>
                </a:lnTo>
                <a:lnTo>
                  <a:pt x="8505747" y="3656428"/>
                </a:lnTo>
                <a:lnTo>
                  <a:pt x="8543846" y="3521554"/>
                </a:lnTo>
                <a:lnTo>
                  <a:pt x="8649003" y="3521554"/>
                </a:lnTo>
                <a:cubicBezTo>
                  <a:pt x="8649733" y="3561162"/>
                  <a:pt x="8650177" y="3600818"/>
                  <a:pt x="8650336" y="3640521"/>
                </a:cubicBezTo>
                <a:cubicBezTo>
                  <a:pt x="8650495" y="3680225"/>
                  <a:pt x="8650558" y="3720071"/>
                  <a:pt x="8650527" y="3760060"/>
                </a:cubicBezTo>
                <a:lnTo>
                  <a:pt x="8650527" y="3793588"/>
                </a:lnTo>
                <a:cubicBezTo>
                  <a:pt x="8650558" y="3833244"/>
                  <a:pt x="8650495" y="3872614"/>
                  <a:pt x="8650336" y="3911698"/>
                </a:cubicBezTo>
                <a:cubicBezTo>
                  <a:pt x="8650177" y="3950782"/>
                  <a:pt x="8649733" y="3989390"/>
                  <a:pt x="8649003" y="4027522"/>
                </a:cubicBezTo>
                <a:lnTo>
                  <a:pt x="8572040" y="4035142"/>
                </a:lnTo>
                <a:lnTo>
                  <a:pt x="8572040" y="4061050"/>
                </a:lnTo>
                <a:lnTo>
                  <a:pt x="8859314" y="4061050"/>
                </a:lnTo>
                <a:lnTo>
                  <a:pt x="8859314" y="4035142"/>
                </a:lnTo>
                <a:lnTo>
                  <a:pt x="8781590" y="4027522"/>
                </a:lnTo>
                <a:cubicBezTo>
                  <a:pt x="8780860" y="3988597"/>
                  <a:pt x="8780416" y="3949481"/>
                  <a:pt x="8780257" y="3910174"/>
                </a:cubicBezTo>
                <a:cubicBezTo>
                  <a:pt x="8780098" y="3870868"/>
                  <a:pt x="8780035" y="3831752"/>
                  <a:pt x="8780067" y="3792826"/>
                </a:cubicBezTo>
                <a:lnTo>
                  <a:pt x="8780067" y="3760060"/>
                </a:lnTo>
                <a:cubicBezTo>
                  <a:pt x="8780035" y="3719690"/>
                  <a:pt x="8780098" y="3679653"/>
                  <a:pt x="8780257" y="3639950"/>
                </a:cubicBezTo>
                <a:cubicBezTo>
                  <a:pt x="8780416" y="3600247"/>
                  <a:pt x="8780860" y="3560781"/>
                  <a:pt x="8781590" y="3521554"/>
                </a:cubicBezTo>
                <a:lnTo>
                  <a:pt x="8886747" y="3521554"/>
                </a:lnTo>
                <a:lnTo>
                  <a:pt x="8925609" y="3656428"/>
                </a:lnTo>
                <a:lnTo>
                  <a:pt x="8969804" y="3656428"/>
                </a:lnTo>
                <a:lnTo>
                  <a:pt x="8966756" y="3491836"/>
                </a:lnTo>
                <a:close/>
                <a:moveTo>
                  <a:pt x="7960155" y="3491836"/>
                </a:moveTo>
                <a:lnTo>
                  <a:pt x="7960155" y="3517744"/>
                </a:lnTo>
                <a:lnTo>
                  <a:pt x="8028735" y="3523840"/>
                </a:lnTo>
                <a:cubicBezTo>
                  <a:pt x="8029465" y="3563067"/>
                  <a:pt x="8029910" y="3602342"/>
                  <a:pt x="8030068" y="3641664"/>
                </a:cubicBezTo>
                <a:cubicBezTo>
                  <a:pt x="8030227" y="3680987"/>
                  <a:pt x="8030290" y="3720452"/>
                  <a:pt x="8030259" y="3760060"/>
                </a:cubicBezTo>
                <a:lnTo>
                  <a:pt x="8030259" y="3793588"/>
                </a:lnTo>
                <a:cubicBezTo>
                  <a:pt x="8030290" y="3833228"/>
                  <a:pt x="8030227" y="3872630"/>
                  <a:pt x="8030068" y="3911793"/>
                </a:cubicBezTo>
                <a:cubicBezTo>
                  <a:pt x="8029910" y="3950957"/>
                  <a:pt x="8029465" y="3989787"/>
                  <a:pt x="8028735" y="4028284"/>
                </a:cubicBezTo>
                <a:lnTo>
                  <a:pt x="7960155" y="4035142"/>
                </a:lnTo>
                <a:lnTo>
                  <a:pt x="7960155" y="4061050"/>
                </a:lnTo>
                <a:lnTo>
                  <a:pt x="8412020" y="4061050"/>
                </a:lnTo>
                <a:lnTo>
                  <a:pt x="8410496" y="3903316"/>
                </a:lnTo>
                <a:lnTo>
                  <a:pt x="8367825" y="3903316"/>
                </a:lnTo>
                <a:lnTo>
                  <a:pt x="8332773" y="4031332"/>
                </a:lnTo>
                <a:lnTo>
                  <a:pt x="8161323" y="4031332"/>
                </a:lnTo>
                <a:cubicBezTo>
                  <a:pt x="8160592" y="3991756"/>
                  <a:pt x="8160148" y="3951656"/>
                  <a:pt x="8159989" y="3911031"/>
                </a:cubicBezTo>
                <a:cubicBezTo>
                  <a:pt x="8159830" y="3870407"/>
                  <a:pt x="8159767" y="3828974"/>
                  <a:pt x="8159799" y="3786730"/>
                </a:cubicBezTo>
                <a:lnTo>
                  <a:pt x="8159799" y="3784444"/>
                </a:lnTo>
                <a:lnTo>
                  <a:pt x="8264193" y="3784444"/>
                </a:lnTo>
                <a:lnTo>
                  <a:pt x="8274861" y="3860644"/>
                </a:lnTo>
                <a:lnTo>
                  <a:pt x="8312961" y="3860644"/>
                </a:lnTo>
                <a:lnTo>
                  <a:pt x="8312961" y="3676240"/>
                </a:lnTo>
                <a:lnTo>
                  <a:pt x="8274861" y="3676240"/>
                </a:lnTo>
                <a:lnTo>
                  <a:pt x="8263431" y="3757012"/>
                </a:lnTo>
                <a:lnTo>
                  <a:pt x="8159799" y="3757012"/>
                </a:lnTo>
                <a:cubicBezTo>
                  <a:pt x="8159767" y="3716626"/>
                  <a:pt x="8159830" y="3676812"/>
                  <a:pt x="8159989" y="3637569"/>
                </a:cubicBezTo>
                <a:cubicBezTo>
                  <a:pt x="8160148" y="3598326"/>
                  <a:pt x="8160592" y="3559654"/>
                  <a:pt x="8161323" y="3521554"/>
                </a:cubicBezTo>
                <a:lnTo>
                  <a:pt x="8317533" y="3521554"/>
                </a:lnTo>
                <a:lnTo>
                  <a:pt x="8351061" y="3643474"/>
                </a:lnTo>
                <a:lnTo>
                  <a:pt x="8395256" y="3643474"/>
                </a:lnTo>
                <a:lnTo>
                  <a:pt x="8396018" y="3491836"/>
                </a:lnTo>
                <a:close/>
                <a:moveTo>
                  <a:pt x="7187868" y="3491836"/>
                </a:moveTo>
                <a:lnTo>
                  <a:pt x="7187868" y="3517744"/>
                </a:lnTo>
                <a:lnTo>
                  <a:pt x="7261782" y="3525362"/>
                </a:lnTo>
                <a:lnTo>
                  <a:pt x="7258734" y="4024099"/>
                </a:lnTo>
                <a:lnTo>
                  <a:pt x="7175676" y="4034806"/>
                </a:lnTo>
                <a:lnTo>
                  <a:pt x="7175676" y="4061050"/>
                </a:lnTo>
                <a:lnTo>
                  <a:pt x="7382178" y="4061050"/>
                </a:lnTo>
                <a:lnTo>
                  <a:pt x="7382178" y="4034806"/>
                </a:lnTo>
                <a:lnTo>
                  <a:pt x="7296072" y="4023337"/>
                </a:lnTo>
                <a:lnTo>
                  <a:pt x="7296072" y="3797192"/>
                </a:lnTo>
                <a:lnTo>
                  <a:pt x="7293024" y="3568763"/>
                </a:lnTo>
                <a:lnTo>
                  <a:pt x="7480301" y="4061050"/>
                </a:lnTo>
                <a:lnTo>
                  <a:pt x="7519888" y="4061050"/>
                </a:lnTo>
                <a:lnTo>
                  <a:pt x="7701840" y="3568763"/>
                </a:lnTo>
                <a:lnTo>
                  <a:pt x="7699550" y="3811660"/>
                </a:lnTo>
                <a:cubicBezTo>
                  <a:pt x="7699114" y="3842799"/>
                  <a:pt x="7698939" y="3876841"/>
                  <a:pt x="7699027" y="3913786"/>
                </a:cubicBezTo>
                <a:cubicBezTo>
                  <a:pt x="7699114" y="3950732"/>
                  <a:pt x="7698654" y="3988771"/>
                  <a:pt x="7697646" y="4027906"/>
                </a:cubicBezTo>
                <a:lnTo>
                  <a:pt x="7630590" y="4034806"/>
                </a:lnTo>
                <a:lnTo>
                  <a:pt x="7630590" y="4061050"/>
                </a:lnTo>
                <a:lnTo>
                  <a:pt x="7696505" y="4061050"/>
                </a:lnTo>
                <a:lnTo>
                  <a:pt x="7898814" y="4061050"/>
                </a:lnTo>
                <a:lnTo>
                  <a:pt x="7898814" y="4034806"/>
                </a:lnTo>
                <a:lnTo>
                  <a:pt x="7830234" y="4027906"/>
                </a:lnTo>
                <a:cubicBezTo>
                  <a:pt x="7829138" y="3989438"/>
                  <a:pt x="7828472" y="3950636"/>
                  <a:pt x="7828233" y="3911502"/>
                </a:cubicBezTo>
                <a:cubicBezTo>
                  <a:pt x="7827995" y="3872368"/>
                  <a:pt x="7827900" y="3832995"/>
                  <a:pt x="7827948" y="3793385"/>
                </a:cubicBezTo>
                <a:lnTo>
                  <a:pt x="7827948" y="3759882"/>
                </a:lnTo>
                <a:cubicBezTo>
                  <a:pt x="7827900" y="3720304"/>
                  <a:pt x="7827995" y="3680868"/>
                  <a:pt x="7828233" y="3641575"/>
                </a:cubicBezTo>
                <a:cubicBezTo>
                  <a:pt x="7828472" y="3602282"/>
                  <a:pt x="7829138" y="3563037"/>
                  <a:pt x="7830234" y="3523839"/>
                </a:cubicBezTo>
                <a:lnTo>
                  <a:pt x="7896528" y="3517744"/>
                </a:lnTo>
                <a:lnTo>
                  <a:pt x="7896528" y="3491836"/>
                </a:lnTo>
                <a:lnTo>
                  <a:pt x="7697266" y="3491836"/>
                </a:lnTo>
                <a:lnTo>
                  <a:pt x="7546533" y="3895417"/>
                </a:lnTo>
                <a:lnTo>
                  <a:pt x="7395799" y="3491836"/>
                </a:lnTo>
                <a:close/>
                <a:moveTo>
                  <a:pt x="9239934" y="3489550"/>
                </a:moveTo>
                <a:lnTo>
                  <a:pt x="9060864" y="4025236"/>
                </a:lnTo>
                <a:lnTo>
                  <a:pt x="8996855" y="4035142"/>
                </a:lnTo>
                <a:lnTo>
                  <a:pt x="8996855" y="4061050"/>
                </a:lnTo>
                <a:lnTo>
                  <a:pt x="9170592" y="4061050"/>
                </a:lnTo>
                <a:lnTo>
                  <a:pt x="9170592" y="4035142"/>
                </a:lnTo>
                <a:lnTo>
                  <a:pt x="9100488" y="4025236"/>
                </a:lnTo>
                <a:lnTo>
                  <a:pt x="9145446" y="3880456"/>
                </a:lnTo>
                <a:lnTo>
                  <a:pt x="9325278" y="3880456"/>
                </a:lnTo>
                <a:lnTo>
                  <a:pt x="9370998" y="4025998"/>
                </a:lnTo>
                <a:lnTo>
                  <a:pt x="9297084" y="4034380"/>
                </a:lnTo>
                <a:lnTo>
                  <a:pt x="9297084" y="4061050"/>
                </a:lnTo>
                <a:lnTo>
                  <a:pt x="9556926" y="4061050"/>
                </a:lnTo>
                <a:lnTo>
                  <a:pt x="9556926" y="4034380"/>
                </a:lnTo>
                <a:lnTo>
                  <a:pt x="9503586" y="4029046"/>
                </a:lnTo>
                <a:lnTo>
                  <a:pt x="9319182" y="3489550"/>
                </a:lnTo>
                <a:close/>
                <a:moveTo>
                  <a:pt x="10365788" y="3476596"/>
                </a:moveTo>
                <a:cubicBezTo>
                  <a:pt x="10317350" y="3476653"/>
                  <a:pt x="10272749" y="3487970"/>
                  <a:pt x="10231987" y="3510547"/>
                </a:cubicBezTo>
                <a:cubicBezTo>
                  <a:pt x="10191225" y="3533125"/>
                  <a:pt x="10158421" y="3566625"/>
                  <a:pt x="10133576" y="3611047"/>
                </a:cubicBezTo>
                <a:cubicBezTo>
                  <a:pt x="10108731" y="3655469"/>
                  <a:pt x="10095965" y="3710474"/>
                  <a:pt x="10095278" y="3776062"/>
                </a:cubicBezTo>
                <a:cubicBezTo>
                  <a:pt x="10095965" y="3842380"/>
                  <a:pt x="10108731" y="3897789"/>
                  <a:pt x="10133576" y="3942291"/>
                </a:cubicBezTo>
                <a:cubicBezTo>
                  <a:pt x="10158421" y="3986793"/>
                  <a:pt x="10191225" y="4020245"/>
                  <a:pt x="10231987" y="4042649"/>
                </a:cubicBezTo>
                <a:cubicBezTo>
                  <a:pt x="10272749" y="4065053"/>
                  <a:pt x="10317350" y="4076267"/>
                  <a:pt x="10365788" y="4076290"/>
                </a:cubicBezTo>
                <a:cubicBezTo>
                  <a:pt x="10414458" y="4076253"/>
                  <a:pt x="10459105" y="4064982"/>
                  <a:pt x="10499731" y="4042480"/>
                </a:cubicBezTo>
                <a:cubicBezTo>
                  <a:pt x="10540357" y="4019977"/>
                  <a:pt x="10572982" y="3986468"/>
                  <a:pt x="10597606" y="3941952"/>
                </a:cubicBezTo>
                <a:cubicBezTo>
                  <a:pt x="10622230" y="3897437"/>
                  <a:pt x="10634873" y="3842140"/>
                  <a:pt x="10635536" y="3776062"/>
                </a:cubicBezTo>
                <a:cubicBezTo>
                  <a:pt x="10634859" y="3710234"/>
                  <a:pt x="10622159" y="3655116"/>
                  <a:pt x="10597436" y="3610708"/>
                </a:cubicBezTo>
                <a:cubicBezTo>
                  <a:pt x="10572714" y="3566300"/>
                  <a:pt x="10540032" y="3532857"/>
                  <a:pt x="10499392" y="3510378"/>
                </a:cubicBezTo>
                <a:cubicBezTo>
                  <a:pt x="10458752" y="3487899"/>
                  <a:pt x="10414218" y="3476638"/>
                  <a:pt x="10365788" y="3476596"/>
                </a:cubicBezTo>
                <a:close/>
                <a:moveTo>
                  <a:pt x="5412085" y="1477630"/>
                </a:moveTo>
                <a:cubicBezTo>
                  <a:pt x="5081867" y="1477630"/>
                  <a:pt x="4823383" y="1518907"/>
                  <a:pt x="4636633" y="1601462"/>
                </a:cubicBezTo>
                <a:cubicBezTo>
                  <a:pt x="4449883" y="1684017"/>
                  <a:pt x="4305212" y="1802639"/>
                  <a:pt x="4202620" y="1957329"/>
                </a:cubicBezTo>
                <a:cubicBezTo>
                  <a:pt x="4100028" y="2112019"/>
                  <a:pt x="4029496" y="2327222"/>
                  <a:pt x="3991024" y="2602938"/>
                </a:cubicBezTo>
                <a:lnTo>
                  <a:pt x="4972061" y="2682287"/>
                </a:lnTo>
                <a:cubicBezTo>
                  <a:pt x="4999312" y="2483515"/>
                  <a:pt x="5052612" y="2344855"/>
                  <a:pt x="5131961" y="2266308"/>
                </a:cubicBezTo>
                <a:cubicBezTo>
                  <a:pt x="5211310" y="2187761"/>
                  <a:pt x="5313502" y="2148487"/>
                  <a:pt x="5438535" y="2148487"/>
                </a:cubicBezTo>
                <a:cubicBezTo>
                  <a:pt x="5558761" y="2148487"/>
                  <a:pt x="5658547" y="2186558"/>
                  <a:pt x="5737896" y="2262701"/>
                </a:cubicBezTo>
                <a:cubicBezTo>
                  <a:pt x="5817244" y="2338843"/>
                  <a:pt x="5856919" y="2430616"/>
                  <a:pt x="5856919" y="2538017"/>
                </a:cubicBezTo>
                <a:cubicBezTo>
                  <a:pt x="5856919" y="2637403"/>
                  <a:pt x="5816843" y="2742399"/>
                  <a:pt x="5736694" y="2853006"/>
                </a:cubicBezTo>
                <a:cubicBezTo>
                  <a:pt x="5656545" y="2963614"/>
                  <a:pt x="5472999" y="3125517"/>
                  <a:pt x="5186063" y="3338717"/>
                </a:cubicBezTo>
                <a:cubicBezTo>
                  <a:pt x="4716384" y="3686568"/>
                  <a:pt x="4396183" y="3988333"/>
                  <a:pt x="4225463" y="4244012"/>
                </a:cubicBezTo>
                <a:cubicBezTo>
                  <a:pt x="4054743" y="4499691"/>
                  <a:pt x="3952552" y="4772603"/>
                  <a:pt x="3918889" y="5062746"/>
                </a:cubicBezTo>
                <a:lnTo>
                  <a:pt x="6857193" y="5062746"/>
                </a:lnTo>
                <a:lnTo>
                  <a:pt x="6857193" y="4264451"/>
                </a:lnTo>
                <a:lnTo>
                  <a:pt x="5327928" y="4264451"/>
                </a:lnTo>
                <a:cubicBezTo>
                  <a:pt x="5417696" y="4176286"/>
                  <a:pt x="5495842" y="4104952"/>
                  <a:pt x="5562367" y="4050450"/>
                </a:cubicBezTo>
                <a:cubicBezTo>
                  <a:pt x="5628892" y="3995948"/>
                  <a:pt x="5760739" y="3900569"/>
                  <a:pt x="5957908" y="3764314"/>
                </a:cubicBezTo>
                <a:cubicBezTo>
                  <a:pt x="6289730" y="3530275"/>
                  <a:pt x="6518559" y="3315473"/>
                  <a:pt x="6644394" y="3119906"/>
                </a:cubicBezTo>
                <a:cubicBezTo>
                  <a:pt x="6770229" y="2924340"/>
                  <a:pt x="6833148" y="2719156"/>
                  <a:pt x="6833148" y="2504353"/>
                </a:cubicBezTo>
                <a:cubicBezTo>
                  <a:pt x="6833148" y="2302375"/>
                  <a:pt x="6778245" y="2120033"/>
                  <a:pt x="6668439" y="1957329"/>
                </a:cubicBezTo>
                <a:cubicBezTo>
                  <a:pt x="6558633" y="1794624"/>
                  <a:pt x="6407951" y="1673998"/>
                  <a:pt x="6216392" y="1595451"/>
                </a:cubicBezTo>
                <a:cubicBezTo>
                  <a:pt x="6024833" y="1516904"/>
                  <a:pt x="5756731" y="1477630"/>
                  <a:pt x="5412085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199"/>
                  <a:pt x="904473" y="2422600"/>
                </a:cubicBezTo>
                <a:lnTo>
                  <a:pt x="904473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13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84D61-223A-11CF-C1D2-9F91C70A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078C1F3-EE98-5EFF-07F0-58B65ADE5788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43C5DB2-27C9-7950-0541-E077CC84CCC5}"/>
              </a:ext>
            </a:extLst>
          </p:cNvPr>
          <p:cNvSpPr/>
          <p:nvPr/>
        </p:nvSpPr>
        <p:spPr>
          <a:xfrm rot="5400000">
            <a:off x="629177" y="110348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D47F42E-4567-ED74-E6BB-65BAA9038101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3B151CD4-C3B3-CCBD-C228-3D624B551C96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B64DB975-14B4-CEDB-4F35-EDC67E3D13D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BE87E25-E0D8-10BF-1C60-0203009C26F3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538E194C-6C8D-2FD7-C666-036802B6D58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366241D-A49B-1068-A9A2-C9266F26DBF3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533F15A0-B9F9-2B49-C794-3EB67BC13542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46DF9A21-3EC3-18DD-4888-177BA9D3C9B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D86B1FF-FBF7-928E-7B00-592E28615D9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9573C83-C035-E0AD-4AD5-2E8DC74E3857}"/>
                  </a:ext>
                </a:extLst>
              </p:cNvPr>
              <p:cNvSpPr txBox="1"/>
              <p:nvPr/>
            </p:nvSpPr>
            <p:spPr>
              <a:xfrm>
                <a:off x="1994203" y="4480825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EE6C596-A5C7-D5A1-173E-31BCDB1EB3B0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8">
            <a:extLst>
              <a:ext uri="{FF2B5EF4-FFF2-40B4-BE49-F238E27FC236}">
                <a16:creationId xmlns:a16="http://schemas.microsoft.com/office/drawing/2014/main" id="{B14196FB-1818-A127-FF71-BA335D48B8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4" t="19176" r="67928" b="19563"/>
          <a:stretch>
            <a:fillRect/>
          </a:stretch>
        </p:blipFill>
        <p:spPr bwMode="auto">
          <a:xfrm>
            <a:off x="2247680" y="2343858"/>
            <a:ext cx="2706926" cy="408421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836770F3-56BE-E275-201C-09A111C0ABC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99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0087D9-8DE4-7FB4-2207-92B97D2C105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99FF"/>
                </a:solidFill>
                <a:latin typeface="Arial Black" panose="020B0A04020102020204" pitchFamily="34" charset="0"/>
              </a:rPr>
              <a:t>12</a:t>
            </a:r>
            <a:endParaRPr lang="zh-TW" altLang="en-US" sz="9600" dirty="0">
              <a:solidFill>
                <a:srgbClr val="FF99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B057F0B-29BD-D7F6-B4A8-3E00EB60192A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BA04FEA-1EB8-E16F-940B-7E215E0F6A41}"/>
              </a:ext>
            </a:extLst>
          </p:cNvPr>
          <p:cNvSpPr txBox="1"/>
          <p:nvPr/>
        </p:nvSpPr>
        <p:spPr>
          <a:xfrm>
            <a:off x="4046978" y="1436562"/>
            <a:ext cx="5428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34-36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7106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909D-C01D-3E76-E4C2-1492E54EC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B30B91E4-0C1D-7282-BA0F-4D7F1C2D6803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975D7E2-F256-BF11-C5EF-20F83D21DBE7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809E8526-4507-8091-B067-F991E038500D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D5B8964-DBAB-9BC0-FB90-A95E328B014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EA615E29-CA6B-5304-0044-0F6142ECB77F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675D1B3-35E4-85C9-E56F-8CDBE0306A3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ECFC8B5-20E7-3B70-258F-D266731826F0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57FE0C7E-0DF8-F9BF-4120-3B2C00B7EAF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47B2A74-13BA-58DC-3764-BDFCF87A46DA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66A0C77A-6A7F-6DFA-76DF-722AF76C2AB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BF26D90-6E28-0430-C4BB-2AE4052ACD6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BC85A7A-1B33-903B-4323-E67ED3F19B9A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117423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5B6DB53-77E0-A9E7-73C0-8D580DB666C6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10">
            <a:extLst>
              <a:ext uri="{FF2B5EF4-FFF2-40B4-BE49-F238E27FC236}">
                <a16:creationId xmlns:a16="http://schemas.microsoft.com/office/drawing/2014/main" id="{D52C5532-2E46-CF1F-EE8E-3CEA39268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25" t="19435" r="38008" b="19304"/>
          <a:stretch>
            <a:fillRect/>
          </a:stretch>
        </p:blipFill>
        <p:spPr bwMode="auto">
          <a:xfrm>
            <a:off x="2354887" y="2310186"/>
            <a:ext cx="2291519" cy="407486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36770F3-56BE-E275-201C-09A111C0ABC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99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90087D9-8DE4-7FB4-2207-92B97D2C105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99FF"/>
                </a:solidFill>
                <a:latin typeface="Arial Black" panose="020B0A04020102020204" pitchFamily="34" charset="0"/>
              </a:rPr>
              <a:t>12</a:t>
            </a:r>
            <a:endParaRPr lang="zh-TW" altLang="en-US" sz="9600" dirty="0">
              <a:solidFill>
                <a:srgbClr val="FF99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B057F0B-29BD-D7F6-B4A8-3E00EB60192A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BA04FEA-1EB8-E16F-940B-7E215E0F6A41}"/>
              </a:ext>
            </a:extLst>
          </p:cNvPr>
          <p:cNvSpPr txBox="1"/>
          <p:nvPr/>
        </p:nvSpPr>
        <p:spPr>
          <a:xfrm>
            <a:off x="4046978" y="1436562"/>
            <a:ext cx="5428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34-36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25215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1ED7F-84E9-C042-FD0A-6421AFA23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43B1442D-61CA-5283-5B3A-BCE6D0890A40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E642FC2C-C3C3-C0C6-53C7-593D46205AF1}"/>
              </a:ext>
            </a:extLst>
          </p:cNvPr>
          <p:cNvSpPr/>
          <p:nvPr/>
        </p:nvSpPr>
        <p:spPr>
          <a:xfrm rot="5400000">
            <a:off x="652281" y="110348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FDEE9F5-4BF5-4D02-18AD-4FF4081CA512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2ED35B8-37C5-F3B8-8FA5-3532E156ED3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DCB7D4A-B96E-35A5-FF8A-89D56202CF87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B04BCEC4-360D-428A-6806-137EF3FC5756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DEE09D1-5CD0-395D-DEC1-F16CFB83EC4A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31F6752-3150-1021-F20B-D9E259BE883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0C05CA8F-90B7-79D6-195C-6A150D11CB1E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D4207E5F-F1DC-78A9-D95A-FBF899386F3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811AAC8E-8734-9D55-1FC0-7C57131753D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8938F24-CC7A-D463-CFC7-AD0225DC4E5F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117527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74ED7F-E847-405F-1F8C-DA766BE9F61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836770F3-56BE-E275-201C-09A111C0ABC1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99F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99F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90087D9-8DE4-7FB4-2207-92B97D2C1057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99FF"/>
                </a:solidFill>
                <a:latin typeface="Arial Black" panose="020B0A04020102020204" pitchFamily="34" charset="0"/>
              </a:rPr>
              <a:t>12</a:t>
            </a:r>
            <a:endParaRPr lang="zh-TW" altLang="en-US" sz="9600" dirty="0">
              <a:solidFill>
                <a:srgbClr val="FF99F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B057F0B-29BD-D7F6-B4A8-3E00EB60192A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BA04FEA-1EB8-E16F-940B-7E215E0F6A41}"/>
              </a:ext>
            </a:extLst>
          </p:cNvPr>
          <p:cNvSpPr txBox="1"/>
          <p:nvPr/>
        </p:nvSpPr>
        <p:spPr>
          <a:xfrm>
            <a:off x="4046978" y="1436562"/>
            <a:ext cx="54289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34-36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99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3E60942F-1A2E-13D4-FFC6-91BA69DF2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374" t="17260" r="2007" b="19198"/>
          <a:stretch>
            <a:fillRect/>
          </a:stretch>
        </p:blipFill>
        <p:spPr bwMode="auto">
          <a:xfrm>
            <a:off x="2153014" y="2290627"/>
            <a:ext cx="2742018" cy="405869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6840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E2641C-B396-E75F-024C-FC3996E08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0B509641-6652-6D61-73A3-7FFFB5F4B1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3" y="4858286"/>
                </a:moveTo>
                <a:lnTo>
                  <a:pt x="8128229" y="4862858"/>
                </a:lnTo>
                <a:lnTo>
                  <a:pt x="8127467" y="4866668"/>
                </a:lnTo>
                <a:cubicBezTo>
                  <a:pt x="8172393" y="4883686"/>
                  <a:pt x="8209794" y="4902609"/>
                  <a:pt x="8239671" y="4923437"/>
                </a:cubicBezTo>
                <a:cubicBezTo>
                  <a:pt x="8269548" y="4944265"/>
                  <a:pt x="8292091" y="4963188"/>
                  <a:pt x="8307299" y="4980206"/>
                </a:cubicBezTo>
                <a:cubicBezTo>
                  <a:pt x="8326933" y="4994996"/>
                  <a:pt x="8347771" y="5000865"/>
                  <a:pt x="8369813" y="4997811"/>
                </a:cubicBezTo>
                <a:cubicBezTo>
                  <a:pt x="8391855" y="4994758"/>
                  <a:pt x="8408853" y="4986399"/>
                  <a:pt x="8420806" y="4972733"/>
                </a:cubicBezTo>
                <a:cubicBezTo>
                  <a:pt x="8432759" y="4959066"/>
                  <a:pt x="8433420" y="4943708"/>
                  <a:pt x="8422787" y="4926659"/>
                </a:cubicBezTo>
                <a:cubicBezTo>
                  <a:pt x="8412155" y="4909609"/>
                  <a:pt x="8383981" y="4894483"/>
                  <a:pt x="8338266" y="4881280"/>
                </a:cubicBezTo>
                <a:cubicBezTo>
                  <a:pt x="8292551" y="4868077"/>
                  <a:pt x="8223047" y="4860413"/>
                  <a:pt x="8129753" y="4858286"/>
                </a:cubicBezTo>
                <a:close/>
                <a:moveTo>
                  <a:pt x="7970495" y="4832378"/>
                </a:moveTo>
                <a:cubicBezTo>
                  <a:pt x="7946000" y="4859651"/>
                  <a:pt x="7912122" y="4888163"/>
                  <a:pt x="7868863" y="4917913"/>
                </a:cubicBezTo>
                <a:cubicBezTo>
                  <a:pt x="7825604" y="4947662"/>
                  <a:pt x="7780487" y="4972745"/>
                  <a:pt x="7733513" y="4993160"/>
                </a:cubicBezTo>
                <a:lnTo>
                  <a:pt x="7735799" y="5000780"/>
                </a:lnTo>
                <a:cubicBezTo>
                  <a:pt x="7794473" y="4994462"/>
                  <a:pt x="7851242" y="4984238"/>
                  <a:pt x="7906106" y="4970110"/>
                </a:cubicBezTo>
                <a:cubicBezTo>
                  <a:pt x="7960970" y="4955981"/>
                  <a:pt x="8007071" y="4939280"/>
                  <a:pt x="8044409" y="4920008"/>
                </a:cubicBezTo>
                <a:cubicBezTo>
                  <a:pt x="8058029" y="4922564"/>
                  <a:pt x="8068888" y="4922977"/>
                  <a:pt x="8076984" y="4921246"/>
                </a:cubicBezTo>
                <a:cubicBezTo>
                  <a:pt x="8085081" y="4919516"/>
                  <a:pt x="8090986" y="4916309"/>
                  <a:pt x="8094701" y="4911626"/>
                </a:cubicBezTo>
                <a:lnTo>
                  <a:pt x="8032217" y="4872002"/>
                </a:lnTo>
                <a:close/>
                <a:moveTo>
                  <a:pt x="10556722" y="4801136"/>
                </a:moveTo>
                <a:lnTo>
                  <a:pt x="10595584" y="4872002"/>
                </a:lnTo>
                <a:cubicBezTo>
                  <a:pt x="10599394" y="4871304"/>
                  <a:pt x="10602823" y="4869653"/>
                  <a:pt x="10605872" y="4867049"/>
                </a:cubicBezTo>
                <a:cubicBezTo>
                  <a:pt x="10608920" y="4864446"/>
                  <a:pt x="10611586" y="4860509"/>
                  <a:pt x="10613872" y="4855238"/>
                </a:cubicBezTo>
                <a:lnTo>
                  <a:pt x="10668736" y="4819424"/>
                </a:lnTo>
                <a:cubicBezTo>
                  <a:pt x="10669498" y="4827679"/>
                  <a:pt x="10669498" y="4835553"/>
                  <a:pt x="10668736" y="4843046"/>
                </a:cubicBezTo>
                <a:cubicBezTo>
                  <a:pt x="10673753" y="4848317"/>
                  <a:pt x="10678960" y="4852063"/>
                  <a:pt x="10684358" y="4854286"/>
                </a:cubicBezTo>
                <a:cubicBezTo>
                  <a:pt x="10689755" y="4856508"/>
                  <a:pt x="10694962" y="4857588"/>
                  <a:pt x="10699978" y="4857524"/>
                </a:cubicBezTo>
                <a:cubicBezTo>
                  <a:pt x="10696502" y="4864827"/>
                  <a:pt x="10693168" y="4871177"/>
                  <a:pt x="10689977" y="4876574"/>
                </a:cubicBezTo>
                <a:cubicBezTo>
                  <a:pt x="10686786" y="4881972"/>
                  <a:pt x="10684024" y="4886036"/>
                  <a:pt x="10681690" y="4888766"/>
                </a:cubicBezTo>
                <a:cubicBezTo>
                  <a:pt x="10679008" y="4891386"/>
                  <a:pt x="10675991" y="4893195"/>
                  <a:pt x="10672642" y="4894195"/>
                </a:cubicBezTo>
                <a:cubicBezTo>
                  <a:pt x="10669292" y="4895196"/>
                  <a:pt x="10665704" y="4895672"/>
                  <a:pt x="10661878" y="4895624"/>
                </a:cubicBezTo>
                <a:cubicBezTo>
                  <a:pt x="10657529" y="4895989"/>
                  <a:pt x="10651941" y="4896211"/>
                  <a:pt x="10645114" y="4896291"/>
                </a:cubicBezTo>
                <a:cubicBezTo>
                  <a:pt x="10638288" y="4896370"/>
                  <a:pt x="10631176" y="4896402"/>
                  <a:pt x="10623778" y="4896386"/>
                </a:cubicBezTo>
                <a:lnTo>
                  <a:pt x="10576534" y="4896386"/>
                </a:lnTo>
                <a:cubicBezTo>
                  <a:pt x="10568375" y="4896481"/>
                  <a:pt x="10562977" y="4895529"/>
                  <a:pt x="10560342" y="4893529"/>
                </a:cubicBezTo>
                <a:cubicBezTo>
                  <a:pt x="10557707" y="4891528"/>
                  <a:pt x="10556500" y="4887909"/>
                  <a:pt x="10556722" y="4882670"/>
                </a:cubicBezTo>
                <a:lnTo>
                  <a:pt x="10556722" y="4842284"/>
                </a:lnTo>
                <a:close/>
                <a:moveTo>
                  <a:pt x="10654258" y="4750082"/>
                </a:moveTo>
                <a:cubicBezTo>
                  <a:pt x="10656544" y="4756210"/>
                  <a:pt x="10658640" y="4763004"/>
                  <a:pt x="10660545" y="4770466"/>
                </a:cubicBezTo>
                <a:cubicBezTo>
                  <a:pt x="10662450" y="4777927"/>
                  <a:pt x="10664164" y="4785864"/>
                  <a:pt x="10665688" y="4794278"/>
                </a:cubicBezTo>
                <a:lnTo>
                  <a:pt x="10616920" y="4796564"/>
                </a:lnTo>
                <a:cubicBezTo>
                  <a:pt x="10623810" y="4788531"/>
                  <a:pt x="10630414" y="4780594"/>
                  <a:pt x="10636732" y="4772752"/>
                </a:cubicBezTo>
                <a:cubicBezTo>
                  <a:pt x="10643051" y="4764909"/>
                  <a:pt x="10648893" y="4757353"/>
                  <a:pt x="10654258" y="4750082"/>
                </a:cubicBezTo>
                <a:close/>
                <a:moveTo>
                  <a:pt x="8626576" y="4735604"/>
                </a:moveTo>
                <a:lnTo>
                  <a:pt x="8622767" y="4737128"/>
                </a:lnTo>
                <a:lnTo>
                  <a:pt x="8619718" y="4738652"/>
                </a:lnTo>
                <a:cubicBezTo>
                  <a:pt x="8627942" y="4761734"/>
                  <a:pt x="8634355" y="4786626"/>
                  <a:pt x="8638959" y="4813328"/>
                </a:cubicBezTo>
                <a:cubicBezTo>
                  <a:pt x="8643563" y="4840030"/>
                  <a:pt x="8645023" y="4867208"/>
                  <a:pt x="8643341" y="4894862"/>
                </a:cubicBezTo>
                <a:cubicBezTo>
                  <a:pt x="8666048" y="4916601"/>
                  <a:pt x="8687928" y="4924701"/>
                  <a:pt x="8708980" y="4919163"/>
                </a:cubicBezTo>
                <a:cubicBezTo>
                  <a:pt x="8730032" y="4913624"/>
                  <a:pt x="8744315" y="4900031"/>
                  <a:pt x="8751830" y="4878384"/>
                </a:cubicBezTo>
                <a:cubicBezTo>
                  <a:pt x="8759345" y="4856736"/>
                  <a:pt x="8754150" y="4832618"/>
                  <a:pt x="8736245" y="4806030"/>
                </a:cubicBezTo>
                <a:cubicBezTo>
                  <a:pt x="8718340" y="4779441"/>
                  <a:pt x="8681784" y="4755966"/>
                  <a:pt x="8626576" y="4735604"/>
                </a:cubicBezTo>
                <a:close/>
                <a:moveTo>
                  <a:pt x="8980906" y="4730270"/>
                </a:moveTo>
                <a:cubicBezTo>
                  <a:pt x="8973842" y="4764290"/>
                  <a:pt x="8966254" y="4798358"/>
                  <a:pt x="8958142" y="4832473"/>
                </a:cubicBezTo>
                <a:cubicBezTo>
                  <a:pt x="8950030" y="4866589"/>
                  <a:pt x="8942632" y="4895513"/>
                  <a:pt x="8935948" y="4919246"/>
                </a:cubicBezTo>
                <a:lnTo>
                  <a:pt x="8944330" y="4924580"/>
                </a:lnTo>
                <a:cubicBezTo>
                  <a:pt x="8968651" y="4908261"/>
                  <a:pt x="8993543" y="4888893"/>
                  <a:pt x="9019006" y="4866478"/>
                </a:cubicBezTo>
                <a:cubicBezTo>
                  <a:pt x="9044470" y="4844062"/>
                  <a:pt x="9068600" y="4820504"/>
                  <a:pt x="9091396" y="4795802"/>
                </a:cubicBezTo>
                <a:cubicBezTo>
                  <a:pt x="9100175" y="4796120"/>
                  <a:pt x="9107192" y="4794913"/>
                  <a:pt x="9112447" y="4792183"/>
                </a:cubicBezTo>
                <a:cubicBezTo>
                  <a:pt x="9117701" y="4789452"/>
                  <a:pt x="9121098" y="4785579"/>
                  <a:pt x="9122638" y="4780562"/>
                </a:cubicBezTo>
                <a:lnTo>
                  <a:pt x="9051772" y="4755416"/>
                </a:lnTo>
                <a:close/>
                <a:moveTo>
                  <a:pt x="8148803" y="4716554"/>
                </a:moveTo>
                <a:lnTo>
                  <a:pt x="8246339" y="4716554"/>
                </a:lnTo>
                <a:lnTo>
                  <a:pt x="8246339" y="4802660"/>
                </a:lnTo>
                <a:lnTo>
                  <a:pt x="8197571" y="4802660"/>
                </a:lnTo>
                <a:lnTo>
                  <a:pt x="8148803" y="4802660"/>
                </a:lnTo>
                <a:close/>
                <a:moveTo>
                  <a:pt x="7950683" y="4716554"/>
                </a:moveTo>
                <a:lnTo>
                  <a:pt x="7995641" y="4716554"/>
                </a:lnTo>
                <a:lnTo>
                  <a:pt x="8040599" y="4716554"/>
                </a:lnTo>
                <a:lnTo>
                  <a:pt x="8040599" y="4802660"/>
                </a:lnTo>
                <a:lnTo>
                  <a:pt x="7950683" y="4802660"/>
                </a:lnTo>
                <a:close/>
                <a:moveTo>
                  <a:pt x="10556722" y="4675406"/>
                </a:moveTo>
                <a:lnTo>
                  <a:pt x="10588726" y="4675406"/>
                </a:lnTo>
                <a:lnTo>
                  <a:pt x="10588726" y="4699790"/>
                </a:lnTo>
                <a:lnTo>
                  <a:pt x="10590250" y="4699790"/>
                </a:lnTo>
                <a:cubicBezTo>
                  <a:pt x="10590631" y="4714284"/>
                  <a:pt x="10590631" y="4730254"/>
                  <a:pt x="10590250" y="4747701"/>
                </a:cubicBezTo>
                <a:cubicBezTo>
                  <a:pt x="10589870" y="4765148"/>
                  <a:pt x="10589108" y="4781689"/>
                  <a:pt x="10587964" y="4797326"/>
                </a:cubicBezTo>
                <a:lnTo>
                  <a:pt x="10556722" y="4798088"/>
                </a:lnTo>
                <a:lnTo>
                  <a:pt x="10556722" y="4737128"/>
                </a:lnTo>
                <a:close/>
                <a:moveTo>
                  <a:pt x="8148803" y="4617494"/>
                </a:moveTo>
                <a:lnTo>
                  <a:pt x="8246339" y="4617494"/>
                </a:lnTo>
                <a:lnTo>
                  <a:pt x="8246339" y="4695218"/>
                </a:lnTo>
                <a:lnTo>
                  <a:pt x="8197571" y="4695218"/>
                </a:lnTo>
                <a:lnTo>
                  <a:pt x="8148803" y="4695218"/>
                </a:lnTo>
                <a:close/>
                <a:moveTo>
                  <a:pt x="7950683" y="4617494"/>
                </a:moveTo>
                <a:lnTo>
                  <a:pt x="7995641" y="4617494"/>
                </a:lnTo>
                <a:lnTo>
                  <a:pt x="8040599" y="4617494"/>
                </a:lnTo>
                <a:lnTo>
                  <a:pt x="8040599" y="4695218"/>
                </a:lnTo>
                <a:lnTo>
                  <a:pt x="7950683" y="4695218"/>
                </a:lnTo>
                <a:close/>
                <a:moveTo>
                  <a:pt x="10532338" y="4540532"/>
                </a:moveTo>
                <a:lnTo>
                  <a:pt x="10588726" y="4540532"/>
                </a:lnTo>
                <a:lnTo>
                  <a:pt x="10588726" y="4597682"/>
                </a:lnTo>
                <a:lnTo>
                  <a:pt x="10588726" y="4654070"/>
                </a:lnTo>
                <a:lnTo>
                  <a:pt x="10532338" y="4654070"/>
                </a:lnTo>
                <a:close/>
                <a:moveTo>
                  <a:pt x="10377652" y="4540532"/>
                </a:moveTo>
                <a:lnTo>
                  <a:pt x="10433278" y="4540532"/>
                </a:lnTo>
                <a:lnTo>
                  <a:pt x="10433278" y="4597682"/>
                </a:lnTo>
                <a:lnTo>
                  <a:pt x="10433278" y="4654070"/>
                </a:lnTo>
                <a:lnTo>
                  <a:pt x="10377652" y="4654070"/>
                </a:lnTo>
                <a:close/>
                <a:moveTo>
                  <a:pt x="9654515" y="4452140"/>
                </a:moveTo>
                <a:cubicBezTo>
                  <a:pt x="9668866" y="4480461"/>
                  <a:pt x="9685884" y="4506115"/>
                  <a:pt x="9705568" y="4529102"/>
                </a:cubicBezTo>
                <a:cubicBezTo>
                  <a:pt x="9684566" y="4551629"/>
                  <a:pt x="9660468" y="4572489"/>
                  <a:pt x="9633274" y="4591681"/>
                </a:cubicBezTo>
                <a:cubicBezTo>
                  <a:pt x="9606080" y="4610874"/>
                  <a:pt x="9576076" y="4628115"/>
                  <a:pt x="9543262" y="4643402"/>
                </a:cubicBezTo>
                <a:lnTo>
                  <a:pt x="9543262" y="4588538"/>
                </a:lnTo>
                <a:lnTo>
                  <a:pt x="9543262" y="4533674"/>
                </a:lnTo>
                <a:cubicBezTo>
                  <a:pt x="9583014" y="4512973"/>
                  <a:pt x="9620098" y="4485795"/>
                  <a:pt x="9654515" y="4452140"/>
                </a:cubicBezTo>
                <a:close/>
                <a:moveTo>
                  <a:pt x="8350733" y="4444520"/>
                </a:moveTo>
                <a:lnTo>
                  <a:pt x="8291297" y="4518434"/>
                </a:lnTo>
                <a:lnTo>
                  <a:pt x="8013929" y="4518434"/>
                </a:lnTo>
                <a:lnTo>
                  <a:pt x="7737323" y="4518434"/>
                </a:lnTo>
                <a:lnTo>
                  <a:pt x="7743419" y="4539770"/>
                </a:lnTo>
                <a:lnTo>
                  <a:pt x="8040599" y="4539770"/>
                </a:lnTo>
                <a:lnTo>
                  <a:pt x="8040599" y="4596158"/>
                </a:lnTo>
                <a:lnTo>
                  <a:pt x="7956779" y="4596158"/>
                </a:lnTo>
                <a:lnTo>
                  <a:pt x="7840193" y="4551962"/>
                </a:lnTo>
                <a:lnTo>
                  <a:pt x="7840193" y="4871240"/>
                </a:lnTo>
                <a:lnTo>
                  <a:pt x="7856195" y="4871240"/>
                </a:lnTo>
                <a:cubicBezTo>
                  <a:pt x="7879801" y="4870431"/>
                  <a:pt x="7901169" y="4865954"/>
                  <a:pt x="7920298" y="4857810"/>
                </a:cubicBezTo>
                <a:cubicBezTo>
                  <a:pt x="7939427" y="4849666"/>
                  <a:pt x="7949556" y="4842713"/>
                  <a:pt x="7950683" y="4836950"/>
                </a:cubicBezTo>
                <a:lnTo>
                  <a:pt x="7950683" y="4823996"/>
                </a:lnTo>
                <a:lnTo>
                  <a:pt x="8246339" y="4823996"/>
                </a:lnTo>
                <a:lnTo>
                  <a:pt x="8246339" y="4856000"/>
                </a:lnTo>
                <a:lnTo>
                  <a:pt x="8265389" y="4856000"/>
                </a:lnTo>
                <a:cubicBezTo>
                  <a:pt x="8277797" y="4855807"/>
                  <a:pt x="8291080" y="4854161"/>
                  <a:pt x="8305238" y="4851061"/>
                </a:cubicBezTo>
                <a:cubicBezTo>
                  <a:pt x="8319397" y="4847962"/>
                  <a:pt x="8331608" y="4844566"/>
                  <a:pt x="8341871" y="4840873"/>
                </a:cubicBezTo>
                <a:cubicBezTo>
                  <a:pt x="8352134" y="4837181"/>
                  <a:pt x="8357628" y="4834349"/>
                  <a:pt x="8358353" y="4832378"/>
                </a:cubicBezTo>
                <a:lnTo>
                  <a:pt x="8358353" y="4635020"/>
                </a:lnTo>
                <a:cubicBezTo>
                  <a:pt x="8366290" y="4633401"/>
                  <a:pt x="8372704" y="4631115"/>
                  <a:pt x="8377593" y="4628162"/>
                </a:cubicBezTo>
                <a:cubicBezTo>
                  <a:pt x="8382483" y="4625209"/>
                  <a:pt x="8386229" y="4622162"/>
                  <a:pt x="8388832" y="4619018"/>
                </a:cubicBezTo>
                <a:lnTo>
                  <a:pt x="8287487" y="4542818"/>
                </a:lnTo>
                <a:lnTo>
                  <a:pt x="8238719" y="4596158"/>
                </a:lnTo>
                <a:lnTo>
                  <a:pt x="8148803" y="4596158"/>
                </a:lnTo>
                <a:lnTo>
                  <a:pt x="8148803" y="4539770"/>
                </a:lnTo>
                <a:lnTo>
                  <a:pt x="8437601" y="4539770"/>
                </a:lnTo>
                <a:cubicBezTo>
                  <a:pt x="8443379" y="4539786"/>
                  <a:pt x="8448205" y="4538802"/>
                  <a:pt x="8452079" y="4536817"/>
                </a:cubicBezTo>
                <a:cubicBezTo>
                  <a:pt x="8455952" y="4534833"/>
                  <a:pt x="8458492" y="4531753"/>
                  <a:pt x="8459698" y="4527578"/>
                </a:cubicBezTo>
                <a:cubicBezTo>
                  <a:pt x="8445399" y="4515758"/>
                  <a:pt x="8429886" y="4503500"/>
                  <a:pt x="8413160" y="4490805"/>
                </a:cubicBezTo>
                <a:cubicBezTo>
                  <a:pt x="8396434" y="4478109"/>
                  <a:pt x="8381994" y="4467319"/>
                  <a:pt x="8369839" y="4458434"/>
                </a:cubicBezTo>
                <a:cubicBezTo>
                  <a:pt x="8357685" y="4449548"/>
                  <a:pt x="8351316" y="4444911"/>
                  <a:pt x="8350733" y="4444520"/>
                </a:cubicBezTo>
                <a:close/>
                <a:moveTo>
                  <a:pt x="10532338" y="4407182"/>
                </a:moveTo>
                <a:lnTo>
                  <a:pt x="10588726" y="4407182"/>
                </a:lnTo>
                <a:lnTo>
                  <a:pt x="10588726" y="4519196"/>
                </a:lnTo>
                <a:lnTo>
                  <a:pt x="10532338" y="4519196"/>
                </a:lnTo>
                <a:lnTo>
                  <a:pt x="10532338" y="4463570"/>
                </a:lnTo>
                <a:close/>
                <a:moveTo>
                  <a:pt x="10377652" y="4407182"/>
                </a:moveTo>
                <a:lnTo>
                  <a:pt x="10433278" y="4407182"/>
                </a:lnTo>
                <a:lnTo>
                  <a:pt x="10433278" y="4519196"/>
                </a:lnTo>
                <a:lnTo>
                  <a:pt x="10377652" y="4519196"/>
                </a:lnTo>
                <a:lnTo>
                  <a:pt x="10377652" y="4463570"/>
                </a:lnTo>
                <a:close/>
                <a:moveTo>
                  <a:pt x="9693376" y="4407182"/>
                </a:moveTo>
                <a:lnTo>
                  <a:pt x="9736810" y="4407182"/>
                </a:lnTo>
                <a:lnTo>
                  <a:pt x="9780244" y="4407182"/>
                </a:lnTo>
                <a:cubicBezTo>
                  <a:pt x="9775641" y="4420517"/>
                  <a:pt x="9769989" y="4433662"/>
                  <a:pt x="9763290" y="4446616"/>
                </a:cubicBezTo>
                <a:cubicBezTo>
                  <a:pt x="9756591" y="4459570"/>
                  <a:pt x="9749034" y="4472333"/>
                  <a:pt x="9740620" y="4484906"/>
                </a:cubicBezTo>
                <a:cubicBezTo>
                  <a:pt x="9713188" y="4471063"/>
                  <a:pt x="9689566" y="4454553"/>
                  <a:pt x="9669754" y="4435376"/>
                </a:cubicBezTo>
                <a:close/>
                <a:moveTo>
                  <a:pt x="8045171" y="4390418"/>
                </a:moveTo>
                <a:lnTo>
                  <a:pt x="8093177" y="4390418"/>
                </a:lnTo>
                <a:lnTo>
                  <a:pt x="8141183" y="4390418"/>
                </a:lnTo>
                <a:lnTo>
                  <a:pt x="8141183" y="4444520"/>
                </a:lnTo>
                <a:lnTo>
                  <a:pt x="8045171" y="4444520"/>
                </a:lnTo>
                <a:close/>
                <a:moveTo>
                  <a:pt x="9350476" y="4277642"/>
                </a:moveTo>
                <a:cubicBezTo>
                  <a:pt x="9345011" y="4326039"/>
                  <a:pt x="9337146" y="4374449"/>
                  <a:pt x="9326883" y="4422874"/>
                </a:cubicBezTo>
                <a:cubicBezTo>
                  <a:pt x="9316619" y="4471298"/>
                  <a:pt x="9304747" y="4517395"/>
                  <a:pt x="9291266" y="4561163"/>
                </a:cubicBezTo>
                <a:cubicBezTo>
                  <a:pt x="9277786" y="4604931"/>
                  <a:pt x="9263486" y="4644028"/>
                  <a:pt x="9248368" y="4678454"/>
                </a:cubicBezTo>
                <a:lnTo>
                  <a:pt x="9257512" y="4683788"/>
                </a:lnTo>
                <a:cubicBezTo>
                  <a:pt x="9277324" y="4665373"/>
                  <a:pt x="9295612" y="4645815"/>
                  <a:pt x="9312376" y="4625114"/>
                </a:cubicBezTo>
                <a:lnTo>
                  <a:pt x="9312376" y="5001542"/>
                </a:lnTo>
                <a:lnTo>
                  <a:pt x="9330664" y="5001542"/>
                </a:lnTo>
                <a:cubicBezTo>
                  <a:pt x="9350318" y="5000923"/>
                  <a:pt x="9368352" y="4997589"/>
                  <a:pt x="9384766" y="4991541"/>
                </a:cubicBezTo>
                <a:cubicBezTo>
                  <a:pt x="9401181" y="4985493"/>
                  <a:pt x="9410071" y="4980444"/>
                  <a:pt x="9411436" y="4976396"/>
                </a:cubicBezTo>
                <a:lnTo>
                  <a:pt x="9411436" y="4761512"/>
                </a:lnTo>
                <a:lnTo>
                  <a:pt x="9411436" y="4546628"/>
                </a:lnTo>
                <a:cubicBezTo>
                  <a:pt x="9418930" y="4545136"/>
                  <a:pt x="9424518" y="4543167"/>
                  <a:pt x="9428200" y="4540723"/>
                </a:cubicBezTo>
                <a:cubicBezTo>
                  <a:pt x="9431884" y="4538278"/>
                  <a:pt x="9434424" y="4535166"/>
                  <a:pt x="9435820" y="4531388"/>
                </a:cubicBezTo>
                <a:lnTo>
                  <a:pt x="9384766" y="4512338"/>
                </a:lnTo>
                <a:cubicBezTo>
                  <a:pt x="9398467" y="4486017"/>
                  <a:pt x="9411071" y="4458077"/>
                  <a:pt x="9422581" y="4428518"/>
                </a:cubicBezTo>
                <a:cubicBezTo>
                  <a:pt x="9434090" y="4398959"/>
                  <a:pt x="9444599" y="4367971"/>
                  <a:pt x="9454108" y="4335554"/>
                </a:cubicBezTo>
                <a:cubicBezTo>
                  <a:pt x="9462856" y="4335507"/>
                  <a:pt x="9469745" y="4334078"/>
                  <a:pt x="9474778" y="4331268"/>
                </a:cubicBezTo>
                <a:cubicBezTo>
                  <a:pt x="9479810" y="4328458"/>
                  <a:pt x="9483080" y="4324553"/>
                  <a:pt x="9484588" y="4319552"/>
                </a:cubicBezTo>
                <a:close/>
                <a:moveTo>
                  <a:pt x="7936967" y="4277642"/>
                </a:moveTo>
                <a:lnTo>
                  <a:pt x="7936967" y="4369082"/>
                </a:lnTo>
                <a:lnTo>
                  <a:pt x="7858481" y="4369082"/>
                </a:lnTo>
                <a:lnTo>
                  <a:pt x="7779995" y="4369082"/>
                </a:lnTo>
                <a:lnTo>
                  <a:pt x="7786091" y="4390418"/>
                </a:lnTo>
                <a:lnTo>
                  <a:pt x="7936967" y="4390418"/>
                </a:lnTo>
                <a:lnTo>
                  <a:pt x="7936967" y="4507004"/>
                </a:lnTo>
                <a:lnTo>
                  <a:pt x="7955255" y="4507004"/>
                </a:lnTo>
                <a:cubicBezTo>
                  <a:pt x="7977670" y="4506528"/>
                  <a:pt x="7997990" y="4503861"/>
                  <a:pt x="8016215" y="4499003"/>
                </a:cubicBezTo>
                <a:cubicBezTo>
                  <a:pt x="8034439" y="4494145"/>
                  <a:pt x="8044091" y="4489954"/>
                  <a:pt x="8045171" y="4486430"/>
                </a:cubicBezTo>
                <a:lnTo>
                  <a:pt x="8045171" y="4465856"/>
                </a:lnTo>
                <a:lnTo>
                  <a:pt x="8141183" y="4465856"/>
                </a:lnTo>
                <a:lnTo>
                  <a:pt x="8141183" y="4503194"/>
                </a:lnTo>
                <a:lnTo>
                  <a:pt x="8159471" y="4503194"/>
                </a:lnTo>
                <a:cubicBezTo>
                  <a:pt x="8182315" y="4502718"/>
                  <a:pt x="8203111" y="4500051"/>
                  <a:pt x="8221859" y="4495193"/>
                </a:cubicBezTo>
                <a:cubicBezTo>
                  <a:pt x="8240608" y="4490335"/>
                  <a:pt x="8250546" y="4486145"/>
                  <a:pt x="8251673" y="4482620"/>
                </a:cubicBezTo>
                <a:lnTo>
                  <a:pt x="8251673" y="4390418"/>
                </a:lnTo>
                <a:lnTo>
                  <a:pt x="8413978" y="4390418"/>
                </a:lnTo>
                <a:cubicBezTo>
                  <a:pt x="8419757" y="4390434"/>
                  <a:pt x="8424583" y="4389450"/>
                  <a:pt x="8428457" y="4387465"/>
                </a:cubicBezTo>
                <a:cubicBezTo>
                  <a:pt x="8432330" y="4385481"/>
                  <a:pt x="8434870" y="4382401"/>
                  <a:pt x="8436076" y="4378226"/>
                </a:cubicBezTo>
                <a:cubicBezTo>
                  <a:pt x="8422840" y="4367191"/>
                  <a:pt x="8408504" y="4355733"/>
                  <a:pt x="8393066" y="4343852"/>
                </a:cubicBezTo>
                <a:cubicBezTo>
                  <a:pt x="8377628" y="4331970"/>
                  <a:pt x="8364308" y="4321866"/>
                  <a:pt x="8353103" y="4313541"/>
                </a:cubicBezTo>
                <a:cubicBezTo>
                  <a:pt x="8341899" y="4305215"/>
                  <a:pt x="8336029" y="4300869"/>
                  <a:pt x="8335493" y="4300502"/>
                </a:cubicBezTo>
                <a:lnTo>
                  <a:pt x="8280629" y="4369082"/>
                </a:lnTo>
                <a:lnTo>
                  <a:pt x="8251673" y="4369082"/>
                </a:lnTo>
                <a:lnTo>
                  <a:pt x="8251673" y="4310408"/>
                </a:lnTo>
                <a:cubicBezTo>
                  <a:pt x="8262103" y="4308805"/>
                  <a:pt x="8269246" y="4306106"/>
                  <a:pt x="8273104" y="4302312"/>
                </a:cubicBezTo>
                <a:cubicBezTo>
                  <a:pt x="8276962" y="4298518"/>
                  <a:pt x="8278962" y="4294105"/>
                  <a:pt x="8279105" y="4289072"/>
                </a:cubicBezTo>
                <a:lnTo>
                  <a:pt x="8141183" y="4277642"/>
                </a:lnTo>
                <a:lnTo>
                  <a:pt x="8141183" y="4369082"/>
                </a:lnTo>
                <a:lnTo>
                  <a:pt x="8045171" y="4369082"/>
                </a:lnTo>
                <a:lnTo>
                  <a:pt x="8045171" y="4310408"/>
                </a:lnTo>
                <a:cubicBezTo>
                  <a:pt x="8055585" y="4308805"/>
                  <a:pt x="8062760" y="4306106"/>
                  <a:pt x="8066697" y="4302312"/>
                </a:cubicBezTo>
                <a:cubicBezTo>
                  <a:pt x="8070634" y="4298518"/>
                  <a:pt x="8072857" y="4294105"/>
                  <a:pt x="8073365" y="4289072"/>
                </a:cubicBezTo>
                <a:close/>
                <a:moveTo>
                  <a:pt x="10420324" y="4276880"/>
                </a:moveTo>
                <a:cubicBezTo>
                  <a:pt x="10420324" y="4292993"/>
                  <a:pt x="10419753" y="4310869"/>
                  <a:pt x="10418610" y="4330506"/>
                </a:cubicBezTo>
                <a:cubicBezTo>
                  <a:pt x="10417467" y="4350143"/>
                  <a:pt x="10415752" y="4368590"/>
                  <a:pt x="10413466" y="4385846"/>
                </a:cubicBezTo>
                <a:lnTo>
                  <a:pt x="10382224" y="4385846"/>
                </a:lnTo>
                <a:lnTo>
                  <a:pt x="10274782" y="4343936"/>
                </a:lnTo>
                <a:lnTo>
                  <a:pt x="10274782" y="4385846"/>
                </a:lnTo>
                <a:lnTo>
                  <a:pt x="10274782" y="4489478"/>
                </a:lnTo>
                <a:cubicBezTo>
                  <a:pt x="10262495" y="4474175"/>
                  <a:pt x="10250494" y="4460014"/>
                  <a:pt x="10238778" y="4446997"/>
                </a:cubicBezTo>
                <a:cubicBezTo>
                  <a:pt x="10227062" y="4433979"/>
                  <a:pt x="10220776" y="4427058"/>
                  <a:pt x="10219918" y="4426232"/>
                </a:cubicBezTo>
                <a:lnTo>
                  <a:pt x="10190962" y="4479572"/>
                </a:lnTo>
                <a:lnTo>
                  <a:pt x="10190962" y="4328696"/>
                </a:lnTo>
                <a:cubicBezTo>
                  <a:pt x="10201377" y="4327140"/>
                  <a:pt x="10208552" y="4324537"/>
                  <a:pt x="10212489" y="4320886"/>
                </a:cubicBezTo>
                <a:cubicBezTo>
                  <a:pt x="10216426" y="4317234"/>
                  <a:pt x="10218648" y="4312726"/>
                  <a:pt x="10219156" y="4307360"/>
                </a:cubicBezTo>
                <a:lnTo>
                  <a:pt x="10088092" y="4295930"/>
                </a:lnTo>
                <a:lnTo>
                  <a:pt x="10088092" y="4496336"/>
                </a:lnTo>
                <a:lnTo>
                  <a:pt x="10019512" y="4496336"/>
                </a:lnTo>
                <a:lnTo>
                  <a:pt x="10025608" y="4517672"/>
                </a:lnTo>
                <a:lnTo>
                  <a:pt x="10088092" y="4517672"/>
                </a:lnTo>
                <a:lnTo>
                  <a:pt x="10088092" y="4752368"/>
                </a:lnTo>
                <a:lnTo>
                  <a:pt x="10011892" y="4766846"/>
                </a:lnTo>
                <a:lnTo>
                  <a:pt x="10060660" y="4891052"/>
                </a:lnTo>
                <a:cubicBezTo>
                  <a:pt x="10065693" y="4889782"/>
                  <a:pt x="10070106" y="4887179"/>
                  <a:pt x="10073900" y="4883242"/>
                </a:cubicBezTo>
                <a:cubicBezTo>
                  <a:pt x="10077694" y="4879305"/>
                  <a:pt x="10080393" y="4874796"/>
                  <a:pt x="10081996" y="4869716"/>
                </a:cubicBezTo>
                <a:cubicBezTo>
                  <a:pt x="10131749" y="4836506"/>
                  <a:pt x="10173595" y="4806915"/>
                  <a:pt x="10207536" y="4780943"/>
                </a:cubicBezTo>
                <a:cubicBezTo>
                  <a:pt x="10241477" y="4754972"/>
                  <a:pt x="10268464" y="4733001"/>
                  <a:pt x="10288498" y="4715030"/>
                </a:cubicBezTo>
                <a:lnTo>
                  <a:pt x="10286974" y="4708934"/>
                </a:lnTo>
                <a:lnTo>
                  <a:pt x="10190962" y="4730270"/>
                </a:lnTo>
                <a:lnTo>
                  <a:pt x="10190962" y="4517672"/>
                </a:lnTo>
                <a:lnTo>
                  <a:pt x="10266400" y="4517672"/>
                </a:lnTo>
                <a:lnTo>
                  <a:pt x="10274782" y="4516910"/>
                </a:lnTo>
                <a:lnTo>
                  <a:pt x="10274782" y="4704362"/>
                </a:lnTo>
                <a:lnTo>
                  <a:pt x="10290022" y="4704362"/>
                </a:lnTo>
                <a:cubicBezTo>
                  <a:pt x="10298103" y="4704330"/>
                  <a:pt x="10306136" y="4703632"/>
                  <a:pt x="10314120" y="4702267"/>
                </a:cubicBezTo>
                <a:cubicBezTo>
                  <a:pt x="10322106" y="4700901"/>
                  <a:pt x="10329567" y="4699060"/>
                  <a:pt x="10336504" y="4696742"/>
                </a:cubicBezTo>
                <a:cubicBezTo>
                  <a:pt x="10334609" y="4739645"/>
                  <a:pt x="10327732" y="4779146"/>
                  <a:pt x="10315874" y="4815247"/>
                </a:cubicBezTo>
                <a:cubicBezTo>
                  <a:pt x="10304016" y="4851348"/>
                  <a:pt x="10284834" y="4884189"/>
                  <a:pt x="10258329" y="4913771"/>
                </a:cubicBezTo>
                <a:cubicBezTo>
                  <a:pt x="10231824" y="4943353"/>
                  <a:pt x="10195652" y="4969816"/>
                  <a:pt x="10149815" y="4993160"/>
                </a:cubicBezTo>
                <a:lnTo>
                  <a:pt x="10152862" y="5002304"/>
                </a:lnTo>
                <a:cubicBezTo>
                  <a:pt x="10221480" y="4985540"/>
                  <a:pt x="10276523" y="4962257"/>
                  <a:pt x="10317991" y="4932454"/>
                </a:cubicBezTo>
                <a:cubicBezTo>
                  <a:pt x="10359458" y="4902652"/>
                  <a:pt x="10390174" y="4866329"/>
                  <a:pt x="10410136" y="4823488"/>
                </a:cubicBezTo>
                <a:cubicBezTo>
                  <a:pt x="10430099" y="4780647"/>
                  <a:pt x="10442131" y="4731286"/>
                  <a:pt x="10446232" y="4675406"/>
                </a:cubicBezTo>
                <a:lnTo>
                  <a:pt x="10460710" y="4675406"/>
                </a:lnTo>
                <a:lnTo>
                  <a:pt x="10460710" y="4907816"/>
                </a:lnTo>
                <a:cubicBezTo>
                  <a:pt x="10459742" y="4938487"/>
                  <a:pt x="10465298" y="4959632"/>
                  <a:pt x="10477379" y="4971253"/>
                </a:cubicBezTo>
                <a:cubicBezTo>
                  <a:pt x="10489460" y="4982873"/>
                  <a:pt x="10513876" y="4988398"/>
                  <a:pt x="10550626" y="4987826"/>
                </a:cubicBezTo>
                <a:lnTo>
                  <a:pt x="10611586" y="4987826"/>
                </a:lnTo>
                <a:cubicBezTo>
                  <a:pt x="10665863" y="4987921"/>
                  <a:pt x="10703423" y="4983349"/>
                  <a:pt x="10724267" y="4974110"/>
                </a:cubicBezTo>
                <a:cubicBezTo>
                  <a:pt x="10745111" y="4964871"/>
                  <a:pt x="10755049" y="4950393"/>
                  <a:pt x="10754080" y="4930676"/>
                </a:cubicBezTo>
                <a:cubicBezTo>
                  <a:pt x="10754350" y="4921993"/>
                  <a:pt x="10752286" y="4914404"/>
                  <a:pt x="10747889" y="4907912"/>
                </a:cubicBezTo>
                <a:cubicBezTo>
                  <a:pt x="10743492" y="4901419"/>
                  <a:pt x="10735142" y="4895545"/>
                  <a:pt x="10722838" y="4890290"/>
                </a:cubicBezTo>
                <a:lnTo>
                  <a:pt x="10720552" y="4847618"/>
                </a:lnTo>
                <a:cubicBezTo>
                  <a:pt x="10731935" y="4837299"/>
                  <a:pt x="10734506" y="4822504"/>
                  <a:pt x="10728268" y="4803232"/>
                </a:cubicBezTo>
                <a:cubicBezTo>
                  <a:pt x="10722029" y="4783959"/>
                  <a:pt x="10700407" y="4764973"/>
                  <a:pt x="10663402" y="4746272"/>
                </a:cubicBezTo>
                <a:lnTo>
                  <a:pt x="10655782" y="4748558"/>
                </a:lnTo>
                <a:lnTo>
                  <a:pt x="10661878" y="4740176"/>
                </a:lnTo>
                <a:cubicBezTo>
                  <a:pt x="10670213" y="4740081"/>
                  <a:pt x="10676595" y="4738557"/>
                  <a:pt x="10681024" y="4735604"/>
                </a:cubicBezTo>
                <a:cubicBezTo>
                  <a:pt x="10685453" y="4732651"/>
                  <a:pt x="10688215" y="4728841"/>
                  <a:pt x="10689310" y="4724174"/>
                </a:cubicBezTo>
                <a:lnTo>
                  <a:pt x="10593298" y="4699790"/>
                </a:lnTo>
                <a:lnTo>
                  <a:pt x="10606252" y="4699790"/>
                </a:lnTo>
                <a:cubicBezTo>
                  <a:pt x="10618106" y="4699597"/>
                  <a:pt x="10630636" y="4697951"/>
                  <a:pt x="10643844" y="4694851"/>
                </a:cubicBezTo>
                <a:cubicBezTo>
                  <a:pt x="10657052" y="4691752"/>
                  <a:pt x="10668398" y="4688355"/>
                  <a:pt x="10677880" y="4684663"/>
                </a:cubicBezTo>
                <a:cubicBezTo>
                  <a:pt x="10687363" y="4680971"/>
                  <a:pt x="10692443" y="4678139"/>
                  <a:pt x="10693120" y="4676168"/>
                </a:cubicBezTo>
                <a:lnTo>
                  <a:pt x="10693120" y="4423946"/>
                </a:lnTo>
                <a:cubicBezTo>
                  <a:pt x="10701058" y="4422327"/>
                  <a:pt x="10707471" y="4420041"/>
                  <a:pt x="10712361" y="4417088"/>
                </a:cubicBezTo>
                <a:cubicBezTo>
                  <a:pt x="10717251" y="4414135"/>
                  <a:pt x="10720997" y="4411087"/>
                  <a:pt x="10723600" y="4407944"/>
                </a:cubicBezTo>
                <a:lnTo>
                  <a:pt x="10627588" y="4334792"/>
                </a:lnTo>
                <a:lnTo>
                  <a:pt x="10581106" y="4385846"/>
                </a:lnTo>
                <a:lnTo>
                  <a:pt x="10440136" y="4385846"/>
                </a:lnTo>
                <a:cubicBezTo>
                  <a:pt x="10457583" y="4374940"/>
                  <a:pt x="10474506" y="4363224"/>
                  <a:pt x="10490904" y="4350699"/>
                </a:cubicBezTo>
                <a:cubicBezTo>
                  <a:pt x="10507304" y="4338174"/>
                  <a:pt x="10521369" y="4326267"/>
                  <a:pt x="10533100" y="4314980"/>
                </a:cubicBezTo>
                <a:cubicBezTo>
                  <a:pt x="10541403" y="4314139"/>
                  <a:pt x="10547658" y="4312012"/>
                  <a:pt x="10551865" y="4308598"/>
                </a:cubicBezTo>
                <a:cubicBezTo>
                  <a:pt x="10556072" y="4305185"/>
                  <a:pt x="10558707" y="4300963"/>
                  <a:pt x="10559770" y="4295930"/>
                </a:cubicBezTo>
                <a:close/>
                <a:moveTo>
                  <a:pt x="9639274" y="4276118"/>
                </a:moveTo>
                <a:cubicBezTo>
                  <a:pt x="9629416" y="4321298"/>
                  <a:pt x="9615986" y="4364669"/>
                  <a:pt x="9598984" y="4406230"/>
                </a:cubicBezTo>
                <a:cubicBezTo>
                  <a:pt x="9581982" y="4447790"/>
                  <a:pt x="9563408" y="4483922"/>
                  <a:pt x="9543262" y="4514624"/>
                </a:cubicBezTo>
                <a:lnTo>
                  <a:pt x="9543262" y="4420136"/>
                </a:lnTo>
                <a:cubicBezTo>
                  <a:pt x="9552184" y="4418596"/>
                  <a:pt x="9558344" y="4416152"/>
                  <a:pt x="9561741" y="4412802"/>
                </a:cubicBezTo>
                <a:cubicBezTo>
                  <a:pt x="9565138" y="4409452"/>
                  <a:pt x="9567107" y="4405293"/>
                  <a:pt x="9567646" y="4400324"/>
                </a:cubicBezTo>
                <a:lnTo>
                  <a:pt x="9450298" y="4389656"/>
                </a:lnTo>
                <a:lnTo>
                  <a:pt x="9450298" y="4888766"/>
                </a:lnTo>
                <a:lnTo>
                  <a:pt x="9467824" y="4888766"/>
                </a:lnTo>
                <a:cubicBezTo>
                  <a:pt x="9485970" y="4888131"/>
                  <a:pt x="9502829" y="4884639"/>
                  <a:pt x="9518402" y="4878289"/>
                </a:cubicBezTo>
                <a:cubicBezTo>
                  <a:pt x="9533976" y="4871939"/>
                  <a:pt x="9542262" y="4866541"/>
                  <a:pt x="9543262" y="4862096"/>
                </a:cubicBezTo>
                <a:lnTo>
                  <a:pt x="9543262" y="4749320"/>
                </a:lnTo>
                <a:lnTo>
                  <a:pt x="9544024" y="4751606"/>
                </a:lnTo>
                <a:lnTo>
                  <a:pt x="9640799" y="4751606"/>
                </a:lnTo>
                <a:cubicBezTo>
                  <a:pt x="9625066" y="4792183"/>
                  <a:pt x="9603762" y="4831045"/>
                  <a:pt x="9576886" y="4868192"/>
                </a:cubicBezTo>
                <a:cubicBezTo>
                  <a:pt x="9550010" y="4905340"/>
                  <a:pt x="9518228" y="4937344"/>
                  <a:pt x="9481540" y="4964204"/>
                </a:cubicBezTo>
                <a:lnTo>
                  <a:pt x="9486874" y="4972586"/>
                </a:lnTo>
                <a:cubicBezTo>
                  <a:pt x="9526197" y="4958124"/>
                  <a:pt x="9562614" y="4941519"/>
                  <a:pt x="9596126" y="4922770"/>
                </a:cubicBezTo>
                <a:cubicBezTo>
                  <a:pt x="9629638" y="4904022"/>
                  <a:pt x="9659769" y="4883035"/>
                  <a:pt x="9686518" y="4859810"/>
                </a:cubicBezTo>
                <a:lnTo>
                  <a:pt x="9686518" y="5002304"/>
                </a:lnTo>
                <a:lnTo>
                  <a:pt x="9705568" y="5002304"/>
                </a:lnTo>
                <a:cubicBezTo>
                  <a:pt x="9726889" y="5001653"/>
                  <a:pt x="9746542" y="4998193"/>
                  <a:pt x="9764528" y="4991922"/>
                </a:cubicBezTo>
                <a:cubicBezTo>
                  <a:pt x="9782515" y="4985651"/>
                  <a:pt x="9792072" y="4980476"/>
                  <a:pt x="9793199" y="4976396"/>
                </a:cubicBezTo>
                <a:lnTo>
                  <a:pt x="9793199" y="4753892"/>
                </a:lnTo>
                <a:cubicBezTo>
                  <a:pt x="9804660" y="4801136"/>
                  <a:pt x="9819837" y="4842665"/>
                  <a:pt x="9838728" y="4878479"/>
                </a:cubicBezTo>
                <a:cubicBezTo>
                  <a:pt x="9857620" y="4914293"/>
                  <a:pt x="9882321" y="4944392"/>
                  <a:pt x="9912832" y="4968776"/>
                </a:cubicBezTo>
                <a:cubicBezTo>
                  <a:pt x="9919357" y="4941678"/>
                  <a:pt x="9929168" y="4919865"/>
                  <a:pt x="9942265" y="4903339"/>
                </a:cubicBezTo>
                <a:cubicBezTo>
                  <a:pt x="9955362" y="4886814"/>
                  <a:pt x="9971459" y="4875860"/>
                  <a:pt x="9990557" y="4870478"/>
                </a:cubicBezTo>
                <a:lnTo>
                  <a:pt x="9992081" y="4862858"/>
                </a:lnTo>
                <a:cubicBezTo>
                  <a:pt x="9958108" y="4852889"/>
                  <a:pt x="9924707" y="4838538"/>
                  <a:pt x="9891878" y="4819805"/>
                </a:cubicBezTo>
                <a:cubicBezTo>
                  <a:pt x="9859048" y="4801073"/>
                  <a:pt x="9831743" y="4778340"/>
                  <a:pt x="9809962" y="4751606"/>
                </a:cubicBezTo>
                <a:lnTo>
                  <a:pt x="9957791" y="4751606"/>
                </a:lnTo>
                <a:cubicBezTo>
                  <a:pt x="9963585" y="4751622"/>
                  <a:pt x="9968379" y="4750638"/>
                  <a:pt x="9972173" y="4748653"/>
                </a:cubicBezTo>
                <a:cubicBezTo>
                  <a:pt x="9975968" y="4746669"/>
                  <a:pt x="9978285" y="4743589"/>
                  <a:pt x="9979126" y="4739414"/>
                </a:cubicBezTo>
                <a:cubicBezTo>
                  <a:pt x="9967461" y="4728897"/>
                  <a:pt x="9954724" y="4717928"/>
                  <a:pt x="9940914" y="4706507"/>
                </a:cubicBezTo>
                <a:cubicBezTo>
                  <a:pt x="9927104" y="4695086"/>
                  <a:pt x="9915156" y="4685359"/>
                  <a:pt x="9905072" y="4677325"/>
                </a:cubicBezTo>
                <a:cubicBezTo>
                  <a:pt x="9894986" y="4669291"/>
                  <a:pt x="9889700" y="4665096"/>
                  <a:pt x="9889210" y="4664738"/>
                </a:cubicBezTo>
                <a:lnTo>
                  <a:pt x="9838918" y="4730270"/>
                </a:lnTo>
                <a:lnTo>
                  <a:pt x="9793199" y="4730270"/>
                </a:lnTo>
                <a:lnTo>
                  <a:pt x="9793199" y="4652546"/>
                </a:lnTo>
                <a:cubicBezTo>
                  <a:pt x="9802485" y="4651324"/>
                  <a:pt x="9808867" y="4649006"/>
                  <a:pt x="9812344" y="4645593"/>
                </a:cubicBezTo>
                <a:cubicBezTo>
                  <a:pt x="9815820" y="4642180"/>
                  <a:pt x="9817821" y="4638148"/>
                  <a:pt x="9818344" y="4633496"/>
                </a:cubicBezTo>
                <a:lnTo>
                  <a:pt x="9686518" y="4622066"/>
                </a:lnTo>
                <a:lnTo>
                  <a:pt x="9686518" y="4730270"/>
                </a:lnTo>
                <a:lnTo>
                  <a:pt x="9543262" y="4730270"/>
                </a:lnTo>
                <a:lnTo>
                  <a:pt x="9543262" y="4654070"/>
                </a:lnTo>
                <a:cubicBezTo>
                  <a:pt x="9582553" y="4644561"/>
                  <a:pt x="9619415" y="4632909"/>
                  <a:pt x="9653848" y="4619113"/>
                </a:cubicBezTo>
                <a:cubicBezTo>
                  <a:pt x="9688281" y="4605318"/>
                  <a:pt x="9719999" y="4589284"/>
                  <a:pt x="9749002" y="4571012"/>
                </a:cubicBezTo>
                <a:cubicBezTo>
                  <a:pt x="9770545" y="4588157"/>
                  <a:pt x="9795659" y="4603016"/>
                  <a:pt x="9824345" y="4615589"/>
                </a:cubicBezTo>
                <a:cubicBezTo>
                  <a:pt x="9853031" y="4628162"/>
                  <a:pt x="9886337" y="4638449"/>
                  <a:pt x="9924262" y="4646450"/>
                </a:cubicBezTo>
                <a:cubicBezTo>
                  <a:pt x="9925961" y="4620987"/>
                  <a:pt x="9931708" y="4599905"/>
                  <a:pt x="9941503" y="4583204"/>
                </a:cubicBezTo>
                <a:cubicBezTo>
                  <a:pt x="9951298" y="4566504"/>
                  <a:pt x="9966379" y="4553804"/>
                  <a:pt x="9986746" y="4545104"/>
                </a:cubicBezTo>
                <a:lnTo>
                  <a:pt x="9987508" y="4536722"/>
                </a:lnTo>
                <a:cubicBezTo>
                  <a:pt x="9956266" y="4534865"/>
                  <a:pt x="9926930" y="4532103"/>
                  <a:pt x="9899498" y="4528435"/>
                </a:cubicBezTo>
                <a:cubicBezTo>
                  <a:pt x="9872066" y="4524768"/>
                  <a:pt x="9846538" y="4519911"/>
                  <a:pt x="9822916" y="4513862"/>
                </a:cubicBezTo>
                <a:cubicBezTo>
                  <a:pt x="9855048" y="4482493"/>
                  <a:pt x="9880702" y="4446933"/>
                  <a:pt x="9899878" y="4407182"/>
                </a:cubicBezTo>
                <a:lnTo>
                  <a:pt x="9948646" y="4407182"/>
                </a:lnTo>
                <a:cubicBezTo>
                  <a:pt x="9954441" y="4407198"/>
                  <a:pt x="9959235" y="4406214"/>
                  <a:pt x="9963029" y="4404229"/>
                </a:cubicBezTo>
                <a:cubicBezTo>
                  <a:pt x="9966824" y="4402245"/>
                  <a:pt x="9969141" y="4399165"/>
                  <a:pt x="9969982" y="4394990"/>
                </a:cubicBezTo>
                <a:cubicBezTo>
                  <a:pt x="9957781" y="4383927"/>
                  <a:pt x="9944422" y="4372271"/>
                  <a:pt x="9929907" y="4360023"/>
                </a:cubicBezTo>
                <a:cubicBezTo>
                  <a:pt x="9915391" y="4347774"/>
                  <a:pt x="9902823" y="4337304"/>
                  <a:pt x="9892202" y="4328612"/>
                </a:cubicBezTo>
                <a:cubicBezTo>
                  <a:pt x="9881581" y="4319919"/>
                  <a:pt x="9876012" y="4315375"/>
                  <a:pt x="9875494" y="4314980"/>
                </a:cubicBezTo>
                <a:lnTo>
                  <a:pt x="9822916" y="4385846"/>
                </a:lnTo>
                <a:lnTo>
                  <a:pt x="9708616" y="4385846"/>
                </a:lnTo>
                <a:cubicBezTo>
                  <a:pt x="9719284" y="4370606"/>
                  <a:pt x="9729191" y="4354604"/>
                  <a:pt x="9738334" y="4337840"/>
                </a:cubicBezTo>
                <a:cubicBezTo>
                  <a:pt x="9747113" y="4338158"/>
                  <a:pt x="9754130" y="4336951"/>
                  <a:pt x="9759385" y="4334221"/>
                </a:cubicBezTo>
                <a:cubicBezTo>
                  <a:pt x="9764639" y="4331490"/>
                  <a:pt x="9768037" y="4327617"/>
                  <a:pt x="9769576" y="4322600"/>
                </a:cubicBezTo>
                <a:close/>
                <a:moveTo>
                  <a:pt x="8785072" y="4275356"/>
                </a:moveTo>
                <a:cubicBezTo>
                  <a:pt x="8774969" y="4313249"/>
                  <a:pt x="8754959" y="4354811"/>
                  <a:pt x="8725044" y="4400042"/>
                </a:cubicBezTo>
                <a:cubicBezTo>
                  <a:pt x="8695128" y="4445273"/>
                  <a:pt x="8659540" y="4489318"/>
                  <a:pt x="8618279" y="4532178"/>
                </a:cubicBezTo>
                <a:cubicBezTo>
                  <a:pt x="8577018" y="4575039"/>
                  <a:pt x="8534318" y="4611859"/>
                  <a:pt x="8490179" y="4642640"/>
                </a:cubicBezTo>
                <a:lnTo>
                  <a:pt x="8494751" y="4650260"/>
                </a:lnTo>
                <a:cubicBezTo>
                  <a:pt x="8524596" y="4639132"/>
                  <a:pt x="8554631" y="4625765"/>
                  <a:pt x="8584857" y="4610160"/>
                </a:cubicBezTo>
                <a:cubicBezTo>
                  <a:pt x="8615083" y="4594555"/>
                  <a:pt x="8644738" y="4577188"/>
                  <a:pt x="8673821" y="4558058"/>
                </a:cubicBezTo>
                <a:lnTo>
                  <a:pt x="8679155" y="4577108"/>
                </a:lnTo>
                <a:lnTo>
                  <a:pt x="8790407" y="4577108"/>
                </a:lnTo>
                <a:lnTo>
                  <a:pt x="8790407" y="4686074"/>
                </a:lnTo>
                <a:lnTo>
                  <a:pt x="8550376" y="4686074"/>
                </a:lnTo>
                <a:lnTo>
                  <a:pt x="8556472" y="4707410"/>
                </a:lnTo>
                <a:lnTo>
                  <a:pt x="8790407" y="4707410"/>
                </a:lnTo>
                <a:lnTo>
                  <a:pt x="8790407" y="4951250"/>
                </a:lnTo>
                <a:lnTo>
                  <a:pt x="8511514" y="4951250"/>
                </a:lnTo>
                <a:lnTo>
                  <a:pt x="8517611" y="4972586"/>
                </a:lnTo>
                <a:lnTo>
                  <a:pt x="9188932" y="4972586"/>
                </a:lnTo>
                <a:cubicBezTo>
                  <a:pt x="9194743" y="4972602"/>
                  <a:pt x="9199696" y="4971618"/>
                  <a:pt x="9203792" y="4969633"/>
                </a:cubicBezTo>
                <a:cubicBezTo>
                  <a:pt x="9207887" y="4967649"/>
                  <a:pt x="9210554" y="4964569"/>
                  <a:pt x="9211792" y="4960394"/>
                </a:cubicBezTo>
                <a:cubicBezTo>
                  <a:pt x="9197474" y="4948028"/>
                  <a:pt x="9181830" y="4935084"/>
                  <a:pt x="9164859" y="4921560"/>
                </a:cubicBezTo>
                <a:cubicBezTo>
                  <a:pt x="9147888" y="4908037"/>
                  <a:pt x="9133203" y="4896504"/>
                  <a:pt x="9120804" y="4886960"/>
                </a:cubicBezTo>
                <a:cubicBezTo>
                  <a:pt x="9108405" y="4877416"/>
                  <a:pt x="9101905" y="4872430"/>
                  <a:pt x="9101302" y="4872002"/>
                </a:cubicBezTo>
                <a:lnTo>
                  <a:pt x="9040342" y="4951250"/>
                </a:lnTo>
                <a:lnTo>
                  <a:pt x="8905468" y="4951250"/>
                </a:lnTo>
                <a:lnTo>
                  <a:pt x="8905468" y="4707410"/>
                </a:lnTo>
                <a:lnTo>
                  <a:pt x="9152356" y="4707410"/>
                </a:lnTo>
                <a:cubicBezTo>
                  <a:pt x="9158135" y="4707426"/>
                  <a:pt x="9162961" y="4706442"/>
                  <a:pt x="9166834" y="4704458"/>
                </a:cubicBezTo>
                <a:cubicBezTo>
                  <a:pt x="9170708" y="4702473"/>
                  <a:pt x="9173248" y="4699393"/>
                  <a:pt x="9174454" y="4695218"/>
                </a:cubicBezTo>
                <a:cubicBezTo>
                  <a:pt x="9161458" y="4683896"/>
                  <a:pt x="9147234" y="4671996"/>
                  <a:pt x="9131782" y="4659517"/>
                </a:cubicBezTo>
                <a:cubicBezTo>
                  <a:pt x="9116331" y="4647038"/>
                  <a:pt x="9102953" y="4636380"/>
                  <a:pt x="9091650" y="4627541"/>
                </a:cubicBezTo>
                <a:cubicBezTo>
                  <a:pt x="9080348" y="4618703"/>
                  <a:pt x="9074421" y="4614084"/>
                  <a:pt x="9073870" y="4613684"/>
                </a:cubicBezTo>
                <a:lnTo>
                  <a:pt x="9019006" y="4686074"/>
                </a:lnTo>
                <a:lnTo>
                  <a:pt x="8905468" y="4686074"/>
                </a:lnTo>
                <a:lnTo>
                  <a:pt x="8905468" y="4577108"/>
                </a:lnTo>
                <a:lnTo>
                  <a:pt x="9017482" y="4577108"/>
                </a:lnTo>
                <a:cubicBezTo>
                  <a:pt x="9022896" y="4577124"/>
                  <a:pt x="9027500" y="4576140"/>
                  <a:pt x="9031294" y="4574155"/>
                </a:cubicBezTo>
                <a:cubicBezTo>
                  <a:pt x="9035088" y="4572171"/>
                  <a:pt x="9037596" y="4569091"/>
                  <a:pt x="9038818" y="4564916"/>
                </a:cubicBezTo>
                <a:cubicBezTo>
                  <a:pt x="9026645" y="4554408"/>
                  <a:pt x="9013484" y="4543505"/>
                  <a:pt x="8999336" y="4532207"/>
                </a:cubicBezTo>
                <a:cubicBezTo>
                  <a:pt x="8985187" y="4520908"/>
                  <a:pt x="8972986" y="4511303"/>
                  <a:pt x="8962732" y="4503392"/>
                </a:cubicBezTo>
                <a:cubicBezTo>
                  <a:pt x="8952477" y="4495480"/>
                  <a:pt x="8947106" y="4491350"/>
                  <a:pt x="8946616" y="4491002"/>
                </a:cubicBezTo>
                <a:lnTo>
                  <a:pt x="8895563" y="4555772"/>
                </a:lnTo>
                <a:lnTo>
                  <a:pt x="8677630" y="4555772"/>
                </a:lnTo>
                <a:cubicBezTo>
                  <a:pt x="8723827" y="4525403"/>
                  <a:pt x="8765927" y="4492415"/>
                  <a:pt x="8803932" y="4456808"/>
                </a:cubicBezTo>
                <a:cubicBezTo>
                  <a:pt x="8841937" y="4421200"/>
                  <a:pt x="8872988" y="4384592"/>
                  <a:pt x="8897087" y="4346984"/>
                </a:cubicBezTo>
                <a:cubicBezTo>
                  <a:pt x="8918994" y="4411691"/>
                  <a:pt x="8951950" y="4466110"/>
                  <a:pt x="8995956" y="4510243"/>
                </a:cubicBezTo>
                <a:cubicBezTo>
                  <a:pt x="9039962" y="4554375"/>
                  <a:pt x="9089301" y="4590888"/>
                  <a:pt x="9143974" y="4619780"/>
                </a:cubicBezTo>
                <a:cubicBezTo>
                  <a:pt x="9147927" y="4596317"/>
                  <a:pt x="9157548" y="4573711"/>
                  <a:pt x="9172835" y="4551962"/>
                </a:cubicBezTo>
                <a:cubicBezTo>
                  <a:pt x="9188123" y="4530213"/>
                  <a:pt x="9208220" y="4515227"/>
                  <a:pt x="9233128" y="4507004"/>
                </a:cubicBezTo>
                <a:lnTo>
                  <a:pt x="9233890" y="4494812"/>
                </a:lnTo>
                <a:cubicBezTo>
                  <a:pt x="9197347" y="4487413"/>
                  <a:pt x="9158504" y="4477404"/>
                  <a:pt x="9117361" y="4464784"/>
                </a:cubicBezTo>
                <a:cubicBezTo>
                  <a:pt x="9076218" y="4452164"/>
                  <a:pt x="9037149" y="4435607"/>
                  <a:pt x="9000154" y="4415113"/>
                </a:cubicBezTo>
                <a:cubicBezTo>
                  <a:pt x="8963159" y="4394619"/>
                  <a:pt x="8932614" y="4368861"/>
                  <a:pt x="8908517" y="4337840"/>
                </a:cubicBezTo>
                <a:cubicBezTo>
                  <a:pt x="8922407" y="4336427"/>
                  <a:pt x="8932536" y="4334300"/>
                  <a:pt x="8938901" y="4331458"/>
                </a:cubicBezTo>
                <a:cubicBezTo>
                  <a:pt x="8945267" y="4328617"/>
                  <a:pt x="8949109" y="4324394"/>
                  <a:pt x="8950426" y="4318790"/>
                </a:cubicBezTo>
                <a:close/>
                <a:moveTo>
                  <a:pt x="9268562" y="3549170"/>
                </a:moveTo>
                <a:lnTo>
                  <a:pt x="9350858" y="3807488"/>
                </a:lnTo>
                <a:lnTo>
                  <a:pt x="9188552" y="3807488"/>
                </a:lnTo>
                <a:close/>
                <a:moveTo>
                  <a:pt x="10937722" y="3474494"/>
                </a:moveTo>
                <a:lnTo>
                  <a:pt x="10980394" y="3474494"/>
                </a:lnTo>
                <a:cubicBezTo>
                  <a:pt x="11018955" y="3474637"/>
                  <a:pt x="11048133" y="3484638"/>
                  <a:pt x="11067929" y="3504498"/>
                </a:cubicBezTo>
                <a:cubicBezTo>
                  <a:pt x="11087725" y="3524358"/>
                  <a:pt x="11097663" y="3553218"/>
                  <a:pt x="11097742" y="3591080"/>
                </a:cubicBezTo>
                <a:cubicBezTo>
                  <a:pt x="11098155" y="3626688"/>
                  <a:pt x="11089138" y="3656438"/>
                  <a:pt x="11070692" y="3680329"/>
                </a:cubicBezTo>
                <a:cubicBezTo>
                  <a:pt x="11052244" y="3704221"/>
                  <a:pt x="11021892" y="3716636"/>
                  <a:pt x="10979632" y="3717572"/>
                </a:cubicBezTo>
                <a:lnTo>
                  <a:pt x="10935436" y="3717572"/>
                </a:lnTo>
                <a:cubicBezTo>
                  <a:pt x="10935389" y="3673916"/>
                  <a:pt x="10935484" y="3632069"/>
                  <a:pt x="10935722" y="3592033"/>
                </a:cubicBezTo>
                <a:cubicBezTo>
                  <a:pt x="10935960" y="3551996"/>
                  <a:pt x="10936627" y="3512816"/>
                  <a:pt x="10937722" y="3474494"/>
                </a:cubicBezTo>
                <a:close/>
                <a:moveTo>
                  <a:pt x="10400512" y="3459254"/>
                </a:moveTo>
                <a:cubicBezTo>
                  <a:pt x="10431434" y="3459715"/>
                  <a:pt x="10456797" y="3471578"/>
                  <a:pt x="10476600" y="3494842"/>
                </a:cubicBezTo>
                <a:cubicBezTo>
                  <a:pt x="10496402" y="3518107"/>
                  <a:pt x="10511040" y="3550007"/>
                  <a:pt x="10520513" y="3590544"/>
                </a:cubicBezTo>
                <a:cubicBezTo>
                  <a:pt x="10529986" y="3631080"/>
                  <a:pt x="10534690" y="3677487"/>
                  <a:pt x="10534624" y="3729764"/>
                </a:cubicBezTo>
                <a:cubicBezTo>
                  <a:pt x="10534690" y="3782530"/>
                  <a:pt x="10529986" y="3829229"/>
                  <a:pt x="10520513" y="3869859"/>
                </a:cubicBezTo>
                <a:cubicBezTo>
                  <a:pt x="10511040" y="3910490"/>
                  <a:pt x="10496402" y="3942400"/>
                  <a:pt x="10476600" y="3965589"/>
                </a:cubicBezTo>
                <a:cubicBezTo>
                  <a:pt x="10456797" y="3988778"/>
                  <a:pt x="10431434" y="4000594"/>
                  <a:pt x="10400512" y="4001036"/>
                </a:cubicBezTo>
                <a:cubicBezTo>
                  <a:pt x="10369581" y="4000594"/>
                  <a:pt x="10344153" y="3988778"/>
                  <a:pt x="10324228" y="3965589"/>
                </a:cubicBezTo>
                <a:cubicBezTo>
                  <a:pt x="10304303" y="3942400"/>
                  <a:pt x="10289543" y="3910490"/>
                  <a:pt x="10279947" y="3869859"/>
                </a:cubicBezTo>
                <a:cubicBezTo>
                  <a:pt x="10270352" y="3829229"/>
                  <a:pt x="10265582" y="3782530"/>
                  <a:pt x="10265638" y="3729764"/>
                </a:cubicBezTo>
                <a:cubicBezTo>
                  <a:pt x="10265582" y="3677487"/>
                  <a:pt x="10270352" y="3631080"/>
                  <a:pt x="10279947" y="3590544"/>
                </a:cubicBezTo>
                <a:cubicBezTo>
                  <a:pt x="10289543" y="3550007"/>
                  <a:pt x="10304303" y="3518107"/>
                  <a:pt x="10324228" y="3494842"/>
                </a:cubicBezTo>
                <a:cubicBezTo>
                  <a:pt x="10344153" y="3471578"/>
                  <a:pt x="10369581" y="3459715"/>
                  <a:pt x="10400512" y="3459254"/>
                </a:cubicBezTo>
                <a:close/>
                <a:moveTo>
                  <a:pt x="10738078" y="3445538"/>
                </a:moveTo>
                <a:lnTo>
                  <a:pt x="10738078" y="3471446"/>
                </a:lnTo>
                <a:lnTo>
                  <a:pt x="10806658" y="3477542"/>
                </a:lnTo>
                <a:cubicBezTo>
                  <a:pt x="10807389" y="3516769"/>
                  <a:pt x="10807833" y="3556044"/>
                  <a:pt x="10807992" y="3595366"/>
                </a:cubicBezTo>
                <a:cubicBezTo>
                  <a:pt x="10808151" y="3634689"/>
                  <a:pt x="10808214" y="3674154"/>
                  <a:pt x="10808182" y="3713762"/>
                </a:cubicBezTo>
                <a:lnTo>
                  <a:pt x="10808182" y="3747290"/>
                </a:lnTo>
                <a:cubicBezTo>
                  <a:pt x="10808214" y="3786930"/>
                  <a:pt x="10808151" y="3826332"/>
                  <a:pt x="10807992" y="3865495"/>
                </a:cubicBezTo>
                <a:cubicBezTo>
                  <a:pt x="10807833" y="3904659"/>
                  <a:pt x="10807389" y="3943489"/>
                  <a:pt x="10806658" y="3981986"/>
                </a:cubicBezTo>
                <a:lnTo>
                  <a:pt x="10738078" y="3988844"/>
                </a:lnTo>
                <a:lnTo>
                  <a:pt x="10738078" y="4014752"/>
                </a:lnTo>
                <a:lnTo>
                  <a:pt x="11007826" y="4014752"/>
                </a:lnTo>
                <a:lnTo>
                  <a:pt x="11007826" y="3988844"/>
                </a:lnTo>
                <a:lnTo>
                  <a:pt x="10937722" y="3981986"/>
                </a:lnTo>
                <a:cubicBezTo>
                  <a:pt x="10936627" y="3943140"/>
                  <a:pt x="10935960" y="3904056"/>
                  <a:pt x="10935722" y="3864733"/>
                </a:cubicBezTo>
                <a:cubicBezTo>
                  <a:pt x="10935484" y="3825411"/>
                  <a:pt x="10935389" y="3785755"/>
                  <a:pt x="10935436" y="3745766"/>
                </a:cubicBezTo>
                <a:lnTo>
                  <a:pt x="10972012" y="3745766"/>
                </a:lnTo>
                <a:cubicBezTo>
                  <a:pt x="11000667" y="3745734"/>
                  <a:pt x="11021273" y="3753418"/>
                  <a:pt x="11033830" y="3768817"/>
                </a:cubicBezTo>
                <a:cubicBezTo>
                  <a:pt x="11046387" y="3784215"/>
                  <a:pt x="11054991" y="3807520"/>
                  <a:pt x="11059642" y="3838730"/>
                </a:cubicBezTo>
                <a:lnTo>
                  <a:pt x="11081740" y="3943886"/>
                </a:lnTo>
                <a:cubicBezTo>
                  <a:pt x="11085550" y="3974319"/>
                  <a:pt x="11097171" y="3995750"/>
                  <a:pt x="11116602" y="4008180"/>
                </a:cubicBezTo>
                <a:cubicBezTo>
                  <a:pt x="11136033" y="4020610"/>
                  <a:pt x="11163274" y="4026611"/>
                  <a:pt x="11198326" y="4026182"/>
                </a:cubicBezTo>
                <a:cubicBezTo>
                  <a:pt x="11216821" y="4026182"/>
                  <a:pt x="11232791" y="4025230"/>
                  <a:pt x="11246237" y="4023325"/>
                </a:cubicBezTo>
                <a:cubicBezTo>
                  <a:pt x="11259684" y="4021420"/>
                  <a:pt x="11273939" y="4018562"/>
                  <a:pt x="11289004" y="4014752"/>
                </a:cubicBezTo>
                <a:lnTo>
                  <a:pt x="11289004" y="3988844"/>
                </a:lnTo>
                <a:lnTo>
                  <a:pt x="11221186" y="3984272"/>
                </a:lnTo>
                <a:lnTo>
                  <a:pt x="11197564" y="3859304"/>
                </a:lnTo>
                <a:cubicBezTo>
                  <a:pt x="11192294" y="3821649"/>
                  <a:pt x="11179784" y="3791994"/>
                  <a:pt x="11160036" y="3770341"/>
                </a:cubicBezTo>
                <a:cubicBezTo>
                  <a:pt x="11140288" y="3748687"/>
                  <a:pt x="11106061" y="3734654"/>
                  <a:pt x="11057356" y="3728240"/>
                </a:cubicBezTo>
                <a:cubicBezTo>
                  <a:pt x="11116792" y="3718334"/>
                  <a:pt x="11158893" y="3700618"/>
                  <a:pt x="11183658" y="3675091"/>
                </a:cubicBezTo>
                <a:cubicBezTo>
                  <a:pt x="11208423" y="3649564"/>
                  <a:pt x="11220424" y="3620798"/>
                  <a:pt x="11219662" y="3588794"/>
                </a:cubicBezTo>
                <a:cubicBezTo>
                  <a:pt x="11219393" y="3543154"/>
                  <a:pt x="11201644" y="3507943"/>
                  <a:pt x="11166418" y="3483162"/>
                </a:cubicBezTo>
                <a:cubicBezTo>
                  <a:pt x="11131191" y="3458381"/>
                  <a:pt x="11080105" y="3445840"/>
                  <a:pt x="11013160" y="3445538"/>
                </a:cubicBezTo>
                <a:close/>
                <a:moveTo>
                  <a:pt x="9633178" y="3445538"/>
                </a:moveTo>
                <a:lnTo>
                  <a:pt x="9633178" y="3471446"/>
                </a:lnTo>
                <a:lnTo>
                  <a:pt x="9701758" y="3477542"/>
                </a:lnTo>
                <a:cubicBezTo>
                  <a:pt x="9702489" y="3516769"/>
                  <a:pt x="9702933" y="3556044"/>
                  <a:pt x="9703092" y="3595366"/>
                </a:cubicBezTo>
                <a:cubicBezTo>
                  <a:pt x="9703251" y="3634689"/>
                  <a:pt x="9703314" y="3674154"/>
                  <a:pt x="9703282" y="3713762"/>
                </a:cubicBezTo>
                <a:lnTo>
                  <a:pt x="9703282" y="3767864"/>
                </a:lnTo>
                <a:cubicBezTo>
                  <a:pt x="9703314" y="3798693"/>
                  <a:pt x="9703251" y="3832475"/>
                  <a:pt x="9703092" y="3869210"/>
                </a:cubicBezTo>
                <a:cubicBezTo>
                  <a:pt x="9702933" y="3905945"/>
                  <a:pt x="9702489" y="3943537"/>
                  <a:pt x="9701758" y="3981986"/>
                </a:cubicBezTo>
                <a:lnTo>
                  <a:pt x="9633940" y="3988844"/>
                </a:lnTo>
                <a:lnTo>
                  <a:pt x="9633178" y="4014752"/>
                </a:lnTo>
                <a:lnTo>
                  <a:pt x="10073614" y="4014752"/>
                </a:lnTo>
                <a:lnTo>
                  <a:pt x="10072090" y="3844064"/>
                </a:lnTo>
                <a:lnTo>
                  <a:pt x="10030180" y="3844064"/>
                </a:lnTo>
                <a:lnTo>
                  <a:pt x="9992842" y="3985034"/>
                </a:lnTo>
                <a:lnTo>
                  <a:pt x="9834346" y="3985034"/>
                </a:lnTo>
                <a:cubicBezTo>
                  <a:pt x="9833616" y="3945331"/>
                  <a:pt x="9833172" y="3905866"/>
                  <a:pt x="9833013" y="3866638"/>
                </a:cubicBezTo>
                <a:cubicBezTo>
                  <a:pt x="9832854" y="3827411"/>
                  <a:pt x="9832791" y="3788899"/>
                  <a:pt x="9832822" y="3751100"/>
                </a:cubicBezTo>
                <a:lnTo>
                  <a:pt x="9832822" y="3701570"/>
                </a:lnTo>
                <a:cubicBezTo>
                  <a:pt x="9832791" y="3667074"/>
                  <a:pt x="9832854" y="3630911"/>
                  <a:pt x="9833013" y="3593080"/>
                </a:cubicBezTo>
                <a:cubicBezTo>
                  <a:pt x="9833172" y="3555250"/>
                  <a:pt x="9833616" y="3516991"/>
                  <a:pt x="9834346" y="3478304"/>
                </a:cubicBezTo>
                <a:lnTo>
                  <a:pt x="9909022" y="3471446"/>
                </a:lnTo>
                <a:lnTo>
                  <a:pt x="9909022" y="3445538"/>
                </a:lnTo>
                <a:close/>
                <a:moveTo>
                  <a:pt x="8498561" y="3445538"/>
                </a:moveTo>
                <a:lnTo>
                  <a:pt x="8495512" y="3610130"/>
                </a:lnTo>
                <a:lnTo>
                  <a:pt x="8540471" y="3610130"/>
                </a:lnTo>
                <a:lnTo>
                  <a:pt x="8578570" y="3475256"/>
                </a:lnTo>
                <a:lnTo>
                  <a:pt x="8683727" y="3475256"/>
                </a:lnTo>
                <a:cubicBezTo>
                  <a:pt x="8684457" y="3514864"/>
                  <a:pt x="8684901" y="3554520"/>
                  <a:pt x="8685060" y="3594223"/>
                </a:cubicBezTo>
                <a:cubicBezTo>
                  <a:pt x="8685219" y="3633927"/>
                  <a:pt x="8685282" y="3673773"/>
                  <a:pt x="8685251" y="3713762"/>
                </a:cubicBezTo>
                <a:lnTo>
                  <a:pt x="8685251" y="3747290"/>
                </a:lnTo>
                <a:cubicBezTo>
                  <a:pt x="8685282" y="3786946"/>
                  <a:pt x="8685219" y="3826316"/>
                  <a:pt x="8685060" y="3865400"/>
                </a:cubicBezTo>
                <a:cubicBezTo>
                  <a:pt x="8684901" y="3904484"/>
                  <a:pt x="8684457" y="3943092"/>
                  <a:pt x="8683727" y="3981224"/>
                </a:cubicBezTo>
                <a:lnTo>
                  <a:pt x="8606764" y="3988844"/>
                </a:lnTo>
                <a:lnTo>
                  <a:pt x="8606764" y="4014752"/>
                </a:lnTo>
                <a:lnTo>
                  <a:pt x="8894038" y="4014752"/>
                </a:lnTo>
                <a:lnTo>
                  <a:pt x="8894038" y="3988844"/>
                </a:lnTo>
                <a:lnTo>
                  <a:pt x="8816314" y="3981224"/>
                </a:lnTo>
                <a:cubicBezTo>
                  <a:pt x="8815584" y="3942299"/>
                  <a:pt x="8815140" y="3903183"/>
                  <a:pt x="8814981" y="3863876"/>
                </a:cubicBezTo>
                <a:cubicBezTo>
                  <a:pt x="8814822" y="3824570"/>
                  <a:pt x="8814759" y="3785454"/>
                  <a:pt x="8814791" y="3746528"/>
                </a:cubicBezTo>
                <a:lnTo>
                  <a:pt x="8814791" y="3713762"/>
                </a:lnTo>
                <a:cubicBezTo>
                  <a:pt x="8814759" y="3673392"/>
                  <a:pt x="8814822" y="3633355"/>
                  <a:pt x="8814981" y="3593652"/>
                </a:cubicBezTo>
                <a:cubicBezTo>
                  <a:pt x="8815140" y="3553949"/>
                  <a:pt x="8815584" y="3514483"/>
                  <a:pt x="8816314" y="3475256"/>
                </a:cubicBezTo>
                <a:lnTo>
                  <a:pt x="8921471" y="3475256"/>
                </a:lnTo>
                <a:lnTo>
                  <a:pt x="8960333" y="3610130"/>
                </a:lnTo>
                <a:lnTo>
                  <a:pt x="9004528" y="3610130"/>
                </a:lnTo>
                <a:lnTo>
                  <a:pt x="9001480" y="3445538"/>
                </a:lnTo>
                <a:close/>
                <a:moveTo>
                  <a:pt x="7994879" y="3445538"/>
                </a:moveTo>
                <a:lnTo>
                  <a:pt x="7994879" y="3471446"/>
                </a:lnTo>
                <a:lnTo>
                  <a:pt x="8063459" y="3477542"/>
                </a:lnTo>
                <a:cubicBezTo>
                  <a:pt x="8064189" y="3516769"/>
                  <a:pt x="8064634" y="3556044"/>
                  <a:pt x="8064792" y="3595366"/>
                </a:cubicBezTo>
                <a:cubicBezTo>
                  <a:pt x="8064951" y="3634689"/>
                  <a:pt x="8065014" y="3674154"/>
                  <a:pt x="8064983" y="3713762"/>
                </a:cubicBezTo>
                <a:lnTo>
                  <a:pt x="8064983" y="3747290"/>
                </a:lnTo>
                <a:cubicBezTo>
                  <a:pt x="8065014" y="3786930"/>
                  <a:pt x="8064951" y="3826332"/>
                  <a:pt x="8064792" y="3865495"/>
                </a:cubicBezTo>
                <a:cubicBezTo>
                  <a:pt x="8064634" y="3904659"/>
                  <a:pt x="8064189" y="3943489"/>
                  <a:pt x="8063459" y="3981986"/>
                </a:cubicBezTo>
                <a:lnTo>
                  <a:pt x="7994879" y="3988844"/>
                </a:lnTo>
                <a:lnTo>
                  <a:pt x="7994879" y="4014752"/>
                </a:lnTo>
                <a:lnTo>
                  <a:pt x="8446744" y="4014752"/>
                </a:lnTo>
                <a:lnTo>
                  <a:pt x="8445220" y="3857018"/>
                </a:lnTo>
                <a:lnTo>
                  <a:pt x="8402549" y="3857018"/>
                </a:lnTo>
                <a:lnTo>
                  <a:pt x="8367497" y="3985034"/>
                </a:lnTo>
                <a:lnTo>
                  <a:pt x="8196047" y="3985034"/>
                </a:lnTo>
                <a:cubicBezTo>
                  <a:pt x="8195316" y="3945458"/>
                  <a:pt x="8194872" y="3905358"/>
                  <a:pt x="8194713" y="3864733"/>
                </a:cubicBezTo>
                <a:cubicBezTo>
                  <a:pt x="8194554" y="3824109"/>
                  <a:pt x="8194491" y="3782676"/>
                  <a:pt x="8194523" y="3740432"/>
                </a:cubicBezTo>
                <a:lnTo>
                  <a:pt x="8194523" y="3738146"/>
                </a:lnTo>
                <a:lnTo>
                  <a:pt x="8298917" y="3738146"/>
                </a:lnTo>
                <a:lnTo>
                  <a:pt x="8309585" y="3814346"/>
                </a:lnTo>
                <a:lnTo>
                  <a:pt x="8347685" y="3814346"/>
                </a:lnTo>
                <a:lnTo>
                  <a:pt x="8347685" y="3629942"/>
                </a:lnTo>
                <a:lnTo>
                  <a:pt x="8309585" y="3629942"/>
                </a:lnTo>
                <a:lnTo>
                  <a:pt x="8298155" y="3710714"/>
                </a:lnTo>
                <a:lnTo>
                  <a:pt x="8194523" y="3710714"/>
                </a:lnTo>
                <a:cubicBezTo>
                  <a:pt x="8194491" y="3670328"/>
                  <a:pt x="8194554" y="3630514"/>
                  <a:pt x="8194713" y="3591271"/>
                </a:cubicBezTo>
                <a:cubicBezTo>
                  <a:pt x="8194872" y="3552028"/>
                  <a:pt x="8195316" y="3513356"/>
                  <a:pt x="8196047" y="3475256"/>
                </a:cubicBezTo>
                <a:lnTo>
                  <a:pt x="8352257" y="3475256"/>
                </a:lnTo>
                <a:lnTo>
                  <a:pt x="8385785" y="3597176"/>
                </a:lnTo>
                <a:lnTo>
                  <a:pt x="8429980" y="3597176"/>
                </a:lnTo>
                <a:lnTo>
                  <a:pt x="8430742" y="3445538"/>
                </a:lnTo>
                <a:close/>
                <a:moveTo>
                  <a:pt x="7222592" y="3445538"/>
                </a:moveTo>
                <a:lnTo>
                  <a:pt x="7222592" y="3471446"/>
                </a:lnTo>
                <a:lnTo>
                  <a:pt x="7296506" y="3479066"/>
                </a:lnTo>
                <a:lnTo>
                  <a:pt x="7293458" y="3978176"/>
                </a:lnTo>
                <a:lnTo>
                  <a:pt x="7210400" y="3988844"/>
                </a:lnTo>
                <a:lnTo>
                  <a:pt x="7210400" y="4014752"/>
                </a:lnTo>
                <a:lnTo>
                  <a:pt x="7416902" y="4014752"/>
                </a:lnTo>
                <a:lnTo>
                  <a:pt x="7416902" y="3988844"/>
                </a:lnTo>
                <a:lnTo>
                  <a:pt x="7330796" y="3977414"/>
                </a:lnTo>
                <a:lnTo>
                  <a:pt x="7330796" y="3751100"/>
                </a:lnTo>
                <a:lnTo>
                  <a:pt x="7327748" y="3522500"/>
                </a:lnTo>
                <a:lnTo>
                  <a:pt x="7515200" y="4014752"/>
                </a:lnTo>
                <a:lnTo>
                  <a:pt x="7554824" y="4014752"/>
                </a:lnTo>
                <a:lnTo>
                  <a:pt x="7736942" y="3522500"/>
                </a:lnTo>
                <a:lnTo>
                  <a:pt x="7734656" y="3765578"/>
                </a:lnTo>
                <a:cubicBezTo>
                  <a:pt x="7734037" y="3796741"/>
                  <a:pt x="7733751" y="3830809"/>
                  <a:pt x="7733799" y="3867781"/>
                </a:cubicBezTo>
                <a:cubicBezTo>
                  <a:pt x="7733846" y="3904754"/>
                  <a:pt x="7733370" y="3942822"/>
                  <a:pt x="7732370" y="3981986"/>
                </a:cubicBezTo>
                <a:lnTo>
                  <a:pt x="7665314" y="3988844"/>
                </a:lnTo>
                <a:lnTo>
                  <a:pt x="7665314" y="4014752"/>
                </a:lnTo>
                <a:lnTo>
                  <a:pt x="7731608" y="4014752"/>
                </a:lnTo>
                <a:lnTo>
                  <a:pt x="7933538" y="4014752"/>
                </a:lnTo>
                <a:lnTo>
                  <a:pt x="7933538" y="3988844"/>
                </a:lnTo>
                <a:lnTo>
                  <a:pt x="7864958" y="3981986"/>
                </a:lnTo>
                <a:cubicBezTo>
                  <a:pt x="7863862" y="3943489"/>
                  <a:pt x="7863196" y="3904659"/>
                  <a:pt x="7862957" y="3865495"/>
                </a:cubicBezTo>
                <a:cubicBezTo>
                  <a:pt x="7862719" y="3826332"/>
                  <a:pt x="7862624" y="3786930"/>
                  <a:pt x="7862672" y="3747290"/>
                </a:cubicBezTo>
                <a:lnTo>
                  <a:pt x="7862672" y="3713762"/>
                </a:lnTo>
                <a:cubicBezTo>
                  <a:pt x="7862624" y="3674154"/>
                  <a:pt x="7862719" y="3634689"/>
                  <a:pt x="7862957" y="3595366"/>
                </a:cubicBezTo>
                <a:cubicBezTo>
                  <a:pt x="7863196" y="3556044"/>
                  <a:pt x="7863862" y="3516769"/>
                  <a:pt x="7864958" y="3477542"/>
                </a:cubicBezTo>
                <a:lnTo>
                  <a:pt x="7931252" y="3471446"/>
                </a:lnTo>
                <a:lnTo>
                  <a:pt x="7931252" y="3445538"/>
                </a:lnTo>
                <a:lnTo>
                  <a:pt x="7732370" y="3445538"/>
                </a:lnTo>
                <a:lnTo>
                  <a:pt x="7581494" y="3849398"/>
                </a:lnTo>
                <a:lnTo>
                  <a:pt x="7430618" y="3445538"/>
                </a:lnTo>
                <a:close/>
                <a:moveTo>
                  <a:pt x="9274658" y="3443252"/>
                </a:moveTo>
                <a:lnTo>
                  <a:pt x="9095588" y="3978938"/>
                </a:lnTo>
                <a:lnTo>
                  <a:pt x="9031579" y="3988844"/>
                </a:lnTo>
                <a:lnTo>
                  <a:pt x="9031579" y="4014752"/>
                </a:lnTo>
                <a:lnTo>
                  <a:pt x="9205316" y="4014752"/>
                </a:lnTo>
                <a:lnTo>
                  <a:pt x="9205316" y="3988844"/>
                </a:lnTo>
                <a:lnTo>
                  <a:pt x="9135212" y="3978938"/>
                </a:lnTo>
                <a:lnTo>
                  <a:pt x="9180170" y="3834158"/>
                </a:lnTo>
                <a:lnTo>
                  <a:pt x="9360002" y="3834158"/>
                </a:lnTo>
                <a:lnTo>
                  <a:pt x="9405722" y="3979700"/>
                </a:lnTo>
                <a:lnTo>
                  <a:pt x="9331808" y="3988082"/>
                </a:lnTo>
                <a:lnTo>
                  <a:pt x="9331808" y="4014752"/>
                </a:lnTo>
                <a:lnTo>
                  <a:pt x="9591650" y="4014752"/>
                </a:lnTo>
                <a:lnTo>
                  <a:pt x="9591650" y="3988082"/>
                </a:lnTo>
                <a:lnTo>
                  <a:pt x="9538310" y="3982748"/>
                </a:lnTo>
                <a:lnTo>
                  <a:pt x="9353906" y="3443252"/>
                </a:lnTo>
                <a:close/>
                <a:moveTo>
                  <a:pt x="10400512" y="3430298"/>
                </a:moveTo>
                <a:cubicBezTo>
                  <a:pt x="10352074" y="3430355"/>
                  <a:pt x="10307473" y="3441672"/>
                  <a:pt x="10266711" y="3464249"/>
                </a:cubicBezTo>
                <a:cubicBezTo>
                  <a:pt x="10225949" y="3486827"/>
                  <a:pt x="10193145" y="3520327"/>
                  <a:pt x="10168300" y="3564749"/>
                </a:cubicBezTo>
                <a:cubicBezTo>
                  <a:pt x="10143455" y="3609171"/>
                  <a:pt x="10130689" y="3664176"/>
                  <a:pt x="10130002" y="3729764"/>
                </a:cubicBezTo>
                <a:cubicBezTo>
                  <a:pt x="10130689" y="3796082"/>
                  <a:pt x="10143455" y="3851491"/>
                  <a:pt x="10168300" y="3895993"/>
                </a:cubicBezTo>
                <a:cubicBezTo>
                  <a:pt x="10193145" y="3940495"/>
                  <a:pt x="10225949" y="3973947"/>
                  <a:pt x="10266711" y="3996351"/>
                </a:cubicBezTo>
                <a:cubicBezTo>
                  <a:pt x="10307473" y="4018755"/>
                  <a:pt x="10352074" y="4029969"/>
                  <a:pt x="10400512" y="4029992"/>
                </a:cubicBezTo>
                <a:cubicBezTo>
                  <a:pt x="10449182" y="4029955"/>
                  <a:pt x="10493829" y="4018684"/>
                  <a:pt x="10534455" y="3996182"/>
                </a:cubicBezTo>
                <a:cubicBezTo>
                  <a:pt x="10575081" y="3973679"/>
                  <a:pt x="10607706" y="3940170"/>
                  <a:pt x="10632330" y="3895654"/>
                </a:cubicBezTo>
                <a:cubicBezTo>
                  <a:pt x="10656954" y="3851139"/>
                  <a:pt x="10669597" y="3795842"/>
                  <a:pt x="10670260" y="3729764"/>
                </a:cubicBezTo>
                <a:cubicBezTo>
                  <a:pt x="10669583" y="3663936"/>
                  <a:pt x="10656883" y="3608818"/>
                  <a:pt x="10632160" y="3564410"/>
                </a:cubicBezTo>
                <a:cubicBezTo>
                  <a:pt x="10607438" y="3520002"/>
                  <a:pt x="10574756" y="3486559"/>
                  <a:pt x="10534116" y="3464080"/>
                </a:cubicBezTo>
                <a:cubicBezTo>
                  <a:pt x="10493476" y="3441601"/>
                  <a:pt x="10448942" y="3430340"/>
                  <a:pt x="10400512" y="3430298"/>
                </a:cubicBezTo>
                <a:close/>
                <a:moveTo>
                  <a:pt x="5388040" y="1477630"/>
                </a:moveTo>
                <a:cubicBezTo>
                  <a:pt x="4987290" y="1477630"/>
                  <a:pt x="4677510" y="1556177"/>
                  <a:pt x="4458700" y="1713272"/>
                </a:cubicBezTo>
                <a:cubicBezTo>
                  <a:pt x="4239890" y="1870366"/>
                  <a:pt x="4092013" y="2096389"/>
                  <a:pt x="4015069" y="2391342"/>
                </a:cubicBezTo>
                <a:lnTo>
                  <a:pt x="4940804" y="2557253"/>
                </a:lnTo>
                <a:cubicBezTo>
                  <a:pt x="4966451" y="2382526"/>
                  <a:pt x="5015343" y="2260296"/>
                  <a:pt x="5087478" y="2190566"/>
                </a:cubicBezTo>
                <a:cubicBezTo>
                  <a:pt x="5159613" y="2120835"/>
                  <a:pt x="5253388" y="2085970"/>
                  <a:pt x="5368804" y="2085970"/>
                </a:cubicBezTo>
                <a:cubicBezTo>
                  <a:pt x="5481015" y="2085970"/>
                  <a:pt x="5569180" y="2118030"/>
                  <a:pt x="5633300" y="2182150"/>
                </a:cubicBezTo>
                <a:cubicBezTo>
                  <a:pt x="5697420" y="2246270"/>
                  <a:pt x="5729480" y="2332031"/>
                  <a:pt x="5729480" y="2439432"/>
                </a:cubicBezTo>
                <a:cubicBezTo>
                  <a:pt x="5729480" y="2551642"/>
                  <a:pt x="5686600" y="2648624"/>
                  <a:pt x="5600840" y="2730377"/>
                </a:cubicBezTo>
                <a:cubicBezTo>
                  <a:pt x="5515079" y="2812130"/>
                  <a:pt x="5408078" y="2853006"/>
                  <a:pt x="5279838" y="2853006"/>
                </a:cubicBezTo>
                <a:cubicBezTo>
                  <a:pt x="5249382" y="2853006"/>
                  <a:pt x="5206901" y="2848999"/>
                  <a:pt x="5152399" y="2840984"/>
                </a:cubicBezTo>
                <a:lnTo>
                  <a:pt x="5101905" y="3540695"/>
                </a:lnTo>
                <a:cubicBezTo>
                  <a:pt x="5236557" y="3502223"/>
                  <a:pt x="5342355" y="3482987"/>
                  <a:pt x="5419299" y="3482987"/>
                </a:cubicBezTo>
                <a:cubicBezTo>
                  <a:pt x="5563569" y="3482987"/>
                  <a:pt x="5677783" y="3527871"/>
                  <a:pt x="5761941" y="3617639"/>
                </a:cubicBezTo>
                <a:cubicBezTo>
                  <a:pt x="5846099" y="3707407"/>
                  <a:pt x="5888177" y="3834044"/>
                  <a:pt x="5888177" y="3997551"/>
                </a:cubicBezTo>
                <a:cubicBezTo>
                  <a:pt x="5888177" y="4157851"/>
                  <a:pt x="5844496" y="4286091"/>
                  <a:pt x="5757132" y="4382271"/>
                </a:cubicBezTo>
                <a:cubicBezTo>
                  <a:pt x="5669769" y="4478451"/>
                  <a:pt x="5560365" y="4526542"/>
                  <a:pt x="5428917" y="4526542"/>
                </a:cubicBezTo>
                <a:cubicBezTo>
                  <a:pt x="5303883" y="4526542"/>
                  <a:pt x="5200890" y="4488470"/>
                  <a:pt x="5119938" y="4412328"/>
                </a:cubicBezTo>
                <a:cubicBezTo>
                  <a:pt x="5038987" y="4336185"/>
                  <a:pt x="4979275" y="4199529"/>
                  <a:pt x="4940804" y="4002360"/>
                </a:cubicBezTo>
                <a:lnTo>
                  <a:pt x="3962170" y="4132203"/>
                </a:lnTo>
                <a:cubicBezTo>
                  <a:pt x="4026290" y="4351814"/>
                  <a:pt x="4118062" y="4534156"/>
                  <a:pt x="4237485" y="4679228"/>
                </a:cubicBezTo>
                <a:cubicBezTo>
                  <a:pt x="4356909" y="4824300"/>
                  <a:pt x="4509194" y="4934506"/>
                  <a:pt x="4694341" y="5009847"/>
                </a:cubicBezTo>
                <a:cubicBezTo>
                  <a:pt x="4879488" y="5085188"/>
                  <a:pt x="5132362" y="5122859"/>
                  <a:pt x="5452962" y="5122859"/>
                </a:cubicBezTo>
                <a:cubicBezTo>
                  <a:pt x="5781578" y="5122859"/>
                  <a:pt x="6046875" y="5071964"/>
                  <a:pt x="6248853" y="4970173"/>
                </a:cubicBezTo>
                <a:cubicBezTo>
                  <a:pt x="6450831" y="4868382"/>
                  <a:pt x="6605521" y="4723310"/>
                  <a:pt x="6712922" y="4534957"/>
                </a:cubicBezTo>
                <a:cubicBezTo>
                  <a:pt x="6820323" y="4346605"/>
                  <a:pt x="6874024" y="4149836"/>
                  <a:pt x="6874024" y="3944651"/>
                </a:cubicBezTo>
                <a:cubicBezTo>
                  <a:pt x="6874024" y="3781145"/>
                  <a:pt x="6841563" y="3640482"/>
                  <a:pt x="6776642" y="3522661"/>
                </a:cubicBezTo>
                <a:cubicBezTo>
                  <a:pt x="6711720" y="3404840"/>
                  <a:pt x="6620749" y="3309862"/>
                  <a:pt x="6503730" y="3237727"/>
                </a:cubicBezTo>
                <a:cubicBezTo>
                  <a:pt x="6431595" y="3192843"/>
                  <a:pt x="6327400" y="3153570"/>
                  <a:pt x="6191145" y="3119906"/>
                </a:cubicBezTo>
                <a:cubicBezTo>
                  <a:pt x="6359460" y="3026933"/>
                  <a:pt x="6485296" y="2918730"/>
                  <a:pt x="6568652" y="2795299"/>
                </a:cubicBezTo>
                <a:cubicBezTo>
                  <a:pt x="6652008" y="2671867"/>
                  <a:pt x="6693686" y="2534009"/>
                  <a:pt x="6693686" y="2381724"/>
                </a:cubicBezTo>
                <a:cubicBezTo>
                  <a:pt x="6693686" y="2122037"/>
                  <a:pt x="6591094" y="1906434"/>
                  <a:pt x="6385910" y="1734912"/>
                </a:cubicBezTo>
                <a:cubicBezTo>
                  <a:pt x="6180726" y="1563391"/>
                  <a:pt x="5848102" y="1477630"/>
                  <a:pt x="5388040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199"/>
                  <a:pt x="904472" y="2422600"/>
                </a:cubicBezTo>
                <a:lnTo>
                  <a:pt x="904472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0" y="2713545"/>
                </a:cubicBezTo>
                <a:lnTo>
                  <a:pt x="1933600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2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5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76000"/>
                    </a14:imgEffect>
                    <a14:imgEffect>
                      <a14:brightnessContrast bright="24000" contrast="-27000"/>
                    </a14:imgEffect>
                  </a14:imgLayer>
                </a14:imgProps>
              </a:ext>
            </a:extLst>
          </a:blip>
          <a:srcRect/>
          <a:stretch>
            <a:fillRect t="-29000" b="-2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1DB561-12BF-8A59-8DF6-10A4AEEA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: 圖案 5">
            <a:extLst>
              <a:ext uri="{FF2B5EF4-FFF2-40B4-BE49-F238E27FC236}">
                <a16:creationId xmlns:a16="http://schemas.microsoft.com/office/drawing/2014/main" id="{D2FA4BFE-58FC-3073-3E29-2DC99D6B30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280225" y="4927733"/>
                </a:moveTo>
                <a:lnTo>
                  <a:pt x="8278701" y="4932305"/>
                </a:lnTo>
                <a:lnTo>
                  <a:pt x="8277939" y="4936115"/>
                </a:lnTo>
                <a:cubicBezTo>
                  <a:pt x="8322865" y="4953133"/>
                  <a:pt x="8360266" y="4972056"/>
                  <a:pt x="8390143" y="4992884"/>
                </a:cubicBezTo>
                <a:cubicBezTo>
                  <a:pt x="8420020" y="5013712"/>
                  <a:pt x="8442562" y="5032635"/>
                  <a:pt x="8457771" y="5049653"/>
                </a:cubicBezTo>
                <a:cubicBezTo>
                  <a:pt x="8477405" y="5064443"/>
                  <a:pt x="8498243" y="5070312"/>
                  <a:pt x="8520285" y="5067258"/>
                </a:cubicBezTo>
                <a:cubicBezTo>
                  <a:pt x="8542327" y="5064205"/>
                  <a:pt x="8559325" y="5055846"/>
                  <a:pt x="8571278" y="5042180"/>
                </a:cubicBezTo>
                <a:cubicBezTo>
                  <a:pt x="8583231" y="5028513"/>
                  <a:pt x="8583892" y="5013155"/>
                  <a:pt x="8573259" y="4996106"/>
                </a:cubicBezTo>
                <a:cubicBezTo>
                  <a:pt x="8562627" y="4979056"/>
                  <a:pt x="8534453" y="4963930"/>
                  <a:pt x="8488738" y="4950727"/>
                </a:cubicBezTo>
                <a:cubicBezTo>
                  <a:pt x="8443023" y="4937524"/>
                  <a:pt x="8373519" y="4929860"/>
                  <a:pt x="8280225" y="4927733"/>
                </a:cubicBezTo>
                <a:close/>
                <a:moveTo>
                  <a:pt x="8120967" y="4901825"/>
                </a:moveTo>
                <a:cubicBezTo>
                  <a:pt x="8096472" y="4929098"/>
                  <a:pt x="8062594" y="4957610"/>
                  <a:pt x="8019335" y="4987360"/>
                </a:cubicBezTo>
                <a:cubicBezTo>
                  <a:pt x="7976076" y="5017109"/>
                  <a:pt x="7930959" y="5042192"/>
                  <a:pt x="7883985" y="5062607"/>
                </a:cubicBezTo>
                <a:lnTo>
                  <a:pt x="7886271" y="5070227"/>
                </a:lnTo>
                <a:cubicBezTo>
                  <a:pt x="7944945" y="5063909"/>
                  <a:pt x="8001714" y="5053685"/>
                  <a:pt x="8056578" y="5039557"/>
                </a:cubicBezTo>
                <a:cubicBezTo>
                  <a:pt x="8111442" y="5025428"/>
                  <a:pt x="8157543" y="5008727"/>
                  <a:pt x="8194881" y="4989455"/>
                </a:cubicBezTo>
                <a:cubicBezTo>
                  <a:pt x="8208501" y="4992011"/>
                  <a:pt x="8219360" y="4992424"/>
                  <a:pt x="8227456" y="4990693"/>
                </a:cubicBezTo>
                <a:cubicBezTo>
                  <a:pt x="8235553" y="4988963"/>
                  <a:pt x="8241458" y="4985756"/>
                  <a:pt x="8245173" y="4981073"/>
                </a:cubicBezTo>
                <a:lnTo>
                  <a:pt x="8182689" y="4941449"/>
                </a:lnTo>
                <a:close/>
                <a:moveTo>
                  <a:pt x="10707194" y="4870583"/>
                </a:moveTo>
                <a:lnTo>
                  <a:pt x="10746056" y="4941449"/>
                </a:lnTo>
                <a:cubicBezTo>
                  <a:pt x="10749866" y="4940751"/>
                  <a:pt x="10753295" y="4939100"/>
                  <a:pt x="10756344" y="4936496"/>
                </a:cubicBezTo>
                <a:cubicBezTo>
                  <a:pt x="10759392" y="4933893"/>
                  <a:pt x="10762058" y="4929956"/>
                  <a:pt x="10764344" y="4924685"/>
                </a:cubicBezTo>
                <a:lnTo>
                  <a:pt x="10819208" y="4888871"/>
                </a:lnTo>
                <a:cubicBezTo>
                  <a:pt x="10819970" y="4897126"/>
                  <a:pt x="10819970" y="4905000"/>
                  <a:pt x="10819208" y="4912493"/>
                </a:cubicBezTo>
                <a:cubicBezTo>
                  <a:pt x="10824225" y="4917764"/>
                  <a:pt x="10829432" y="4921510"/>
                  <a:pt x="10834830" y="4923733"/>
                </a:cubicBezTo>
                <a:cubicBezTo>
                  <a:pt x="10840227" y="4925955"/>
                  <a:pt x="10845434" y="4927035"/>
                  <a:pt x="10850450" y="4926971"/>
                </a:cubicBezTo>
                <a:cubicBezTo>
                  <a:pt x="10846974" y="4934274"/>
                  <a:pt x="10843640" y="4940624"/>
                  <a:pt x="10840449" y="4946021"/>
                </a:cubicBezTo>
                <a:cubicBezTo>
                  <a:pt x="10837258" y="4951419"/>
                  <a:pt x="10834496" y="4955483"/>
                  <a:pt x="10832162" y="4958213"/>
                </a:cubicBezTo>
                <a:cubicBezTo>
                  <a:pt x="10829480" y="4960833"/>
                  <a:pt x="10826463" y="4962642"/>
                  <a:pt x="10823114" y="4963642"/>
                </a:cubicBezTo>
                <a:cubicBezTo>
                  <a:pt x="10819764" y="4964643"/>
                  <a:pt x="10816176" y="4965119"/>
                  <a:pt x="10812350" y="4965071"/>
                </a:cubicBezTo>
                <a:cubicBezTo>
                  <a:pt x="10808001" y="4965436"/>
                  <a:pt x="10802413" y="4965658"/>
                  <a:pt x="10795586" y="4965738"/>
                </a:cubicBezTo>
                <a:cubicBezTo>
                  <a:pt x="10788760" y="4965817"/>
                  <a:pt x="10781648" y="4965849"/>
                  <a:pt x="10774250" y="4965833"/>
                </a:cubicBezTo>
                <a:lnTo>
                  <a:pt x="10727006" y="4965833"/>
                </a:lnTo>
                <a:cubicBezTo>
                  <a:pt x="10718847" y="4965928"/>
                  <a:pt x="10713449" y="4964976"/>
                  <a:pt x="10710814" y="4962976"/>
                </a:cubicBezTo>
                <a:cubicBezTo>
                  <a:pt x="10708179" y="4960975"/>
                  <a:pt x="10706972" y="4957356"/>
                  <a:pt x="10707194" y="4952117"/>
                </a:cubicBezTo>
                <a:lnTo>
                  <a:pt x="10707194" y="4911731"/>
                </a:lnTo>
                <a:close/>
                <a:moveTo>
                  <a:pt x="10804730" y="4819529"/>
                </a:moveTo>
                <a:cubicBezTo>
                  <a:pt x="10807016" y="4825657"/>
                  <a:pt x="10809112" y="4832451"/>
                  <a:pt x="10811017" y="4839913"/>
                </a:cubicBezTo>
                <a:cubicBezTo>
                  <a:pt x="10812922" y="4847374"/>
                  <a:pt x="10814636" y="4855311"/>
                  <a:pt x="10816160" y="4863725"/>
                </a:cubicBezTo>
                <a:lnTo>
                  <a:pt x="10767392" y="4866011"/>
                </a:lnTo>
                <a:cubicBezTo>
                  <a:pt x="10774282" y="4857978"/>
                  <a:pt x="10780886" y="4850041"/>
                  <a:pt x="10787204" y="4842199"/>
                </a:cubicBezTo>
                <a:cubicBezTo>
                  <a:pt x="10793523" y="4834356"/>
                  <a:pt x="10799365" y="4826800"/>
                  <a:pt x="10804730" y="4819529"/>
                </a:cubicBezTo>
                <a:close/>
                <a:moveTo>
                  <a:pt x="8777048" y="4805051"/>
                </a:moveTo>
                <a:lnTo>
                  <a:pt x="8773239" y="4806575"/>
                </a:lnTo>
                <a:lnTo>
                  <a:pt x="8770190" y="4808099"/>
                </a:lnTo>
                <a:cubicBezTo>
                  <a:pt x="8778414" y="4831181"/>
                  <a:pt x="8784827" y="4856073"/>
                  <a:pt x="8789431" y="4882775"/>
                </a:cubicBezTo>
                <a:cubicBezTo>
                  <a:pt x="8794035" y="4909477"/>
                  <a:pt x="8795495" y="4936655"/>
                  <a:pt x="8793813" y="4964309"/>
                </a:cubicBezTo>
                <a:cubicBezTo>
                  <a:pt x="8816520" y="4986048"/>
                  <a:pt x="8838400" y="4994148"/>
                  <a:pt x="8859452" y="4988610"/>
                </a:cubicBezTo>
                <a:cubicBezTo>
                  <a:pt x="8880504" y="4983071"/>
                  <a:pt x="8894787" y="4969478"/>
                  <a:pt x="8902302" y="4947831"/>
                </a:cubicBezTo>
                <a:cubicBezTo>
                  <a:pt x="8909817" y="4926183"/>
                  <a:pt x="8904622" y="4902065"/>
                  <a:pt x="8886717" y="4875477"/>
                </a:cubicBezTo>
                <a:cubicBezTo>
                  <a:pt x="8868812" y="4848888"/>
                  <a:pt x="8832256" y="4825413"/>
                  <a:pt x="8777048" y="4805051"/>
                </a:cubicBezTo>
                <a:close/>
                <a:moveTo>
                  <a:pt x="9131378" y="4799717"/>
                </a:moveTo>
                <a:cubicBezTo>
                  <a:pt x="9124314" y="4833737"/>
                  <a:pt x="9116726" y="4867805"/>
                  <a:pt x="9108614" y="4901920"/>
                </a:cubicBezTo>
                <a:cubicBezTo>
                  <a:pt x="9100502" y="4936036"/>
                  <a:pt x="9093104" y="4964960"/>
                  <a:pt x="9086420" y="4988693"/>
                </a:cubicBezTo>
                <a:lnTo>
                  <a:pt x="9094802" y="4994027"/>
                </a:lnTo>
                <a:cubicBezTo>
                  <a:pt x="9119123" y="4977708"/>
                  <a:pt x="9144015" y="4958340"/>
                  <a:pt x="9169478" y="4935925"/>
                </a:cubicBezTo>
                <a:cubicBezTo>
                  <a:pt x="9194942" y="4913509"/>
                  <a:pt x="9219072" y="4889951"/>
                  <a:pt x="9241868" y="4865249"/>
                </a:cubicBezTo>
                <a:cubicBezTo>
                  <a:pt x="9250647" y="4865567"/>
                  <a:pt x="9257664" y="4864360"/>
                  <a:pt x="9262919" y="4861630"/>
                </a:cubicBezTo>
                <a:cubicBezTo>
                  <a:pt x="9268173" y="4858899"/>
                  <a:pt x="9271570" y="4855026"/>
                  <a:pt x="9273110" y="4850009"/>
                </a:cubicBezTo>
                <a:lnTo>
                  <a:pt x="9202244" y="4824863"/>
                </a:lnTo>
                <a:close/>
                <a:moveTo>
                  <a:pt x="8299275" y="4786001"/>
                </a:moveTo>
                <a:lnTo>
                  <a:pt x="8396810" y="4786001"/>
                </a:lnTo>
                <a:lnTo>
                  <a:pt x="8396810" y="4872107"/>
                </a:lnTo>
                <a:lnTo>
                  <a:pt x="8348043" y="4872107"/>
                </a:lnTo>
                <a:lnTo>
                  <a:pt x="8299275" y="4872107"/>
                </a:lnTo>
                <a:close/>
                <a:moveTo>
                  <a:pt x="8101155" y="4786001"/>
                </a:moveTo>
                <a:lnTo>
                  <a:pt x="8146113" y="4786001"/>
                </a:lnTo>
                <a:lnTo>
                  <a:pt x="8191071" y="4786001"/>
                </a:lnTo>
                <a:lnTo>
                  <a:pt x="8191071" y="4872107"/>
                </a:lnTo>
                <a:lnTo>
                  <a:pt x="8101155" y="4872107"/>
                </a:lnTo>
                <a:close/>
                <a:moveTo>
                  <a:pt x="10707194" y="4744853"/>
                </a:moveTo>
                <a:lnTo>
                  <a:pt x="10739198" y="4744853"/>
                </a:lnTo>
                <a:lnTo>
                  <a:pt x="10739198" y="4769237"/>
                </a:lnTo>
                <a:lnTo>
                  <a:pt x="10740722" y="4769237"/>
                </a:lnTo>
                <a:cubicBezTo>
                  <a:pt x="10741103" y="4783731"/>
                  <a:pt x="10741103" y="4799701"/>
                  <a:pt x="10740722" y="4817148"/>
                </a:cubicBezTo>
                <a:cubicBezTo>
                  <a:pt x="10740342" y="4834595"/>
                  <a:pt x="10739580" y="4851136"/>
                  <a:pt x="10738436" y="4866773"/>
                </a:cubicBezTo>
                <a:lnTo>
                  <a:pt x="10707194" y="4867535"/>
                </a:lnTo>
                <a:lnTo>
                  <a:pt x="10707194" y="4806575"/>
                </a:lnTo>
                <a:close/>
                <a:moveTo>
                  <a:pt x="8299275" y="4686941"/>
                </a:moveTo>
                <a:lnTo>
                  <a:pt x="8396810" y="4686941"/>
                </a:lnTo>
                <a:lnTo>
                  <a:pt x="8396810" y="4764665"/>
                </a:lnTo>
                <a:lnTo>
                  <a:pt x="8348043" y="4764665"/>
                </a:lnTo>
                <a:lnTo>
                  <a:pt x="8299275" y="4764665"/>
                </a:lnTo>
                <a:close/>
                <a:moveTo>
                  <a:pt x="8101155" y="4686941"/>
                </a:moveTo>
                <a:lnTo>
                  <a:pt x="8146113" y="4686941"/>
                </a:lnTo>
                <a:lnTo>
                  <a:pt x="8191071" y="4686941"/>
                </a:lnTo>
                <a:lnTo>
                  <a:pt x="8191071" y="4764665"/>
                </a:lnTo>
                <a:lnTo>
                  <a:pt x="8101155" y="4764665"/>
                </a:lnTo>
                <a:close/>
                <a:moveTo>
                  <a:pt x="10682810" y="4609979"/>
                </a:moveTo>
                <a:lnTo>
                  <a:pt x="10739198" y="4609979"/>
                </a:lnTo>
                <a:lnTo>
                  <a:pt x="10739198" y="4667129"/>
                </a:lnTo>
                <a:lnTo>
                  <a:pt x="10739198" y="4723517"/>
                </a:lnTo>
                <a:lnTo>
                  <a:pt x="10682810" y="4723517"/>
                </a:lnTo>
                <a:close/>
                <a:moveTo>
                  <a:pt x="10528124" y="4609979"/>
                </a:moveTo>
                <a:lnTo>
                  <a:pt x="10583750" y="4609979"/>
                </a:lnTo>
                <a:lnTo>
                  <a:pt x="10583750" y="4667129"/>
                </a:lnTo>
                <a:lnTo>
                  <a:pt x="10583750" y="4723517"/>
                </a:lnTo>
                <a:lnTo>
                  <a:pt x="10528124" y="4723517"/>
                </a:lnTo>
                <a:close/>
                <a:moveTo>
                  <a:pt x="9804987" y="4521587"/>
                </a:moveTo>
                <a:cubicBezTo>
                  <a:pt x="9819338" y="4549908"/>
                  <a:pt x="9836356" y="4575562"/>
                  <a:pt x="9856040" y="4598549"/>
                </a:cubicBezTo>
                <a:cubicBezTo>
                  <a:pt x="9835038" y="4621076"/>
                  <a:pt x="9810940" y="4641936"/>
                  <a:pt x="9783746" y="4661128"/>
                </a:cubicBezTo>
                <a:cubicBezTo>
                  <a:pt x="9756552" y="4680321"/>
                  <a:pt x="9726548" y="4697562"/>
                  <a:pt x="9693734" y="4712849"/>
                </a:cubicBezTo>
                <a:lnTo>
                  <a:pt x="9693734" y="4657985"/>
                </a:lnTo>
                <a:lnTo>
                  <a:pt x="9693734" y="4603121"/>
                </a:lnTo>
                <a:cubicBezTo>
                  <a:pt x="9733486" y="4582420"/>
                  <a:pt x="9770570" y="4555242"/>
                  <a:pt x="9804987" y="4521587"/>
                </a:cubicBezTo>
                <a:close/>
                <a:moveTo>
                  <a:pt x="8501204" y="4513967"/>
                </a:moveTo>
                <a:lnTo>
                  <a:pt x="8441769" y="4587881"/>
                </a:lnTo>
                <a:lnTo>
                  <a:pt x="8164401" y="4587881"/>
                </a:lnTo>
                <a:lnTo>
                  <a:pt x="7887795" y="4587881"/>
                </a:lnTo>
                <a:lnTo>
                  <a:pt x="7893891" y="4609217"/>
                </a:lnTo>
                <a:lnTo>
                  <a:pt x="8191071" y="4609217"/>
                </a:lnTo>
                <a:lnTo>
                  <a:pt x="8191071" y="4665605"/>
                </a:lnTo>
                <a:lnTo>
                  <a:pt x="8107251" y="4665605"/>
                </a:lnTo>
                <a:lnTo>
                  <a:pt x="7990665" y="4621409"/>
                </a:lnTo>
                <a:lnTo>
                  <a:pt x="7990665" y="4940687"/>
                </a:lnTo>
                <a:lnTo>
                  <a:pt x="8006667" y="4940687"/>
                </a:lnTo>
                <a:cubicBezTo>
                  <a:pt x="8030273" y="4939878"/>
                  <a:pt x="8051641" y="4935401"/>
                  <a:pt x="8070770" y="4927257"/>
                </a:cubicBezTo>
                <a:cubicBezTo>
                  <a:pt x="8089899" y="4919113"/>
                  <a:pt x="8100028" y="4912160"/>
                  <a:pt x="8101155" y="4906397"/>
                </a:cubicBezTo>
                <a:lnTo>
                  <a:pt x="8101155" y="4893443"/>
                </a:lnTo>
                <a:lnTo>
                  <a:pt x="8396810" y="4893443"/>
                </a:lnTo>
                <a:lnTo>
                  <a:pt x="8396810" y="4925447"/>
                </a:lnTo>
                <a:lnTo>
                  <a:pt x="8415860" y="4925447"/>
                </a:lnTo>
                <a:cubicBezTo>
                  <a:pt x="8428269" y="4925254"/>
                  <a:pt x="8441552" y="4923608"/>
                  <a:pt x="8455710" y="4920508"/>
                </a:cubicBezTo>
                <a:cubicBezTo>
                  <a:pt x="8469868" y="4917409"/>
                  <a:pt x="8482079" y="4914013"/>
                  <a:pt x="8492343" y="4910320"/>
                </a:cubicBezTo>
                <a:cubicBezTo>
                  <a:pt x="8502606" y="4906628"/>
                  <a:pt x="8508100" y="4903796"/>
                  <a:pt x="8508825" y="4901825"/>
                </a:cubicBezTo>
                <a:lnTo>
                  <a:pt x="8508825" y="4704467"/>
                </a:lnTo>
                <a:cubicBezTo>
                  <a:pt x="8516762" y="4702848"/>
                  <a:pt x="8523176" y="4700562"/>
                  <a:pt x="8528065" y="4697609"/>
                </a:cubicBezTo>
                <a:cubicBezTo>
                  <a:pt x="8532955" y="4694656"/>
                  <a:pt x="8536701" y="4691609"/>
                  <a:pt x="8539304" y="4688465"/>
                </a:cubicBezTo>
                <a:lnTo>
                  <a:pt x="8437958" y="4612265"/>
                </a:lnTo>
                <a:lnTo>
                  <a:pt x="8389190" y="4665605"/>
                </a:lnTo>
                <a:lnTo>
                  <a:pt x="8299275" y="4665605"/>
                </a:lnTo>
                <a:lnTo>
                  <a:pt x="8299275" y="4609217"/>
                </a:lnTo>
                <a:lnTo>
                  <a:pt x="8588073" y="4609217"/>
                </a:lnTo>
                <a:cubicBezTo>
                  <a:pt x="8593851" y="4609233"/>
                  <a:pt x="8598677" y="4608249"/>
                  <a:pt x="8602551" y="4606264"/>
                </a:cubicBezTo>
                <a:cubicBezTo>
                  <a:pt x="8606424" y="4604280"/>
                  <a:pt x="8608964" y="4601200"/>
                  <a:pt x="8610170" y="4597025"/>
                </a:cubicBezTo>
                <a:cubicBezTo>
                  <a:pt x="8595871" y="4585205"/>
                  <a:pt x="8580358" y="4572947"/>
                  <a:pt x="8563632" y="4560252"/>
                </a:cubicBezTo>
                <a:cubicBezTo>
                  <a:pt x="8546906" y="4547556"/>
                  <a:pt x="8532465" y="4536766"/>
                  <a:pt x="8520311" y="4527881"/>
                </a:cubicBezTo>
                <a:cubicBezTo>
                  <a:pt x="8508157" y="4518995"/>
                  <a:pt x="8501788" y="4514358"/>
                  <a:pt x="8501204" y="4513967"/>
                </a:cubicBezTo>
                <a:close/>
                <a:moveTo>
                  <a:pt x="10682810" y="4476629"/>
                </a:moveTo>
                <a:lnTo>
                  <a:pt x="10739198" y="4476629"/>
                </a:lnTo>
                <a:lnTo>
                  <a:pt x="10739198" y="4588643"/>
                </a:lnTo>
                <a:lnTo>
                  <a:pt x="10682810" y="4588643"/>
                </a:lnTo>
                <a:lnTo>
                  <a:pt x="10682810" y="4533017"/>
                </a:lnTo>
                <a:close/>
                <a:moveTo>
                  <a:pt x="10528124" y="4476629"/>
                </a:moveTo>
                <a:lnTo>
                  <a:pt x="10583750" y="4476629"/>
                </a:lnTo>
                <a:lnTo>
                  <a:pt x="10583750" y="4588643"/>
                </a:lnTo>
                <a:lnTo>
                  <a:pt x="10528124" y="4588643"/>
                </a:lnTo>
                <a:lnTo>
                  <a:pt x="10528124" y="4533017"/>
                </a:lnTo>
                <a:close/>
                <a:moveTo>
                  <a:pt x="9843848" y="4476629"/>
                </a:moveTo>
                <a:lnTo>
                  <a:pt x="9887282" y="4476629"/>
                </a:lnTo>
                <a:lnTo>
                  <a:pt x="9930716" y="4476629"/>
                </a:lnTo>
                <a:cubicBezTo>
                  <a:pt x="9926113" y="4489964"/>
                  <a:pt x="9920461" y="4503109"/>
                  <a:pt x="9913762" y="4516063"/>
                </a:cubicBezTo>
                <a:cubicBezTo>
                  <a:pt x="9907063" y="4529017"/>
                  <a:pt x="9899506" y="4541780"/>
                  <a:pt x="9891092" y="4554353"/>
                </a:cubicBezTo>
                <a:cubicBezTo>
                  <a:pt x="9863660" y="4540510"/>
                  <a:pt x="9840038" y="4524000"/>
                  <a:pt x="9820226" y="4504823"/>
                </a:cubicBezTo>
                <a:close/>
                <a:moveTo>
                  <a:pt x="8195643" y="4459865"/>
                </a:moveTo>
                <a:lnTo>
                  <a:pt x="8243649" y="4459865"/>
                </a:lnTo>
                <a:lnTo>
                  <a:pt x="8291655" y="4459865"/>
                </a:lnTo>
                <a:lnTo>
                  <a:pt x="8291655" y="4513967"/>
                </a:lnTo>
                <a:lnTo>
                  <a:pt x="8195643" y="4513967"/>
                </a:lnTo>
                <a:close/>
                <a:moveTo>
                  <a:pt x="9500948" y="4347089"/>
                </a:moveTo>
                <a:cubicBezTo>
                  <a:pt x="9495483" y="4395486"/>
                  <a:pt x="9487618" y="4443896"/>
                  <a:pt x="9477355" y="4492321"/>
                </a:cubicBezTo>
                <a:cubicBezTo>
                  <a:pt x="9467091" y="4540745"/>
                  <a:pt x="9455219" y="4586842"/>
                  <a:pt x="9441738" y="4630610"/>
                </a:cubicBezTo>
                <a:cubicBezTo>
                  <a:pt x="9428258" y="4674378"/>
                  <a:pt x="9413958" y="4713475"/>
                  <a:pt x="9398840" y="4747901"/>
                </a:cubicBezTo>
                <a:lnTo>
                  <a:pt x="9407984" y="4753235"/>
                </a:lnTo>
                <a:cubicBezTo>
                  <a:pt x="9427796" y="4734820"/>
                  <a:pt x="9446084" y="4715262"/>
                  <a:pt x="9462848" y="4694561"/>
                </a:cubicBezTo>
                <a:lnTo>
                  <a:pt x="9462848" y="5070989"/>
                </a:lnTo>
                <a:lnTo>
                  <a:pt x="9481136" y="5070989"/>
                </a:lnTo>
                <a:cubicBezTo>
                  <a:pt x="9500790" y="5070370"/>
                  <a:pt x="9518824" y="5067036"/>
                  <a:pt x="9535238" y="5060988"/>
                </a:cubicBezTo>
                <a:cubicBezTo>
                  <a:pt x="9551653" y="5054940"/>
                  <a:pt x="9560543" y="5049891"/>
                  <a:pt x="9561908" y="5045843"/>
                </a:cubicBezTo>
                <a:lnTo>
                  <a:pt x="9561908" y="4830959"/>
                </a:lnTo>
                <a:lnTo>
                  <a:pt x="9561908" y="4616075"/>
                </a:lnTo>
                <a:cubicBezTo>
                  <a:pt x="9569402" y="4614583"/>
                  <a:pt x="9574990" y="4612614"/>
                  <a:pt x="9578672" y="4610170"/>
                </a:cubicBezTo>
                <a:cubicBezTo>
                  <a:pt x="9582356" y="4607725"/>
                  <a:pt x="9584896" y="4604613"/>
                  <a:pt x="9586292" y="4600835"/>
                </a:cubicBezTo>
                <a:lnTo>
                  <a:pt x="9535238" y="4581785"/>
                </a:lnTo>
                <a:cubicBezTo>
                  <a:pt x="9548939" y="4555464"/>
                  <a:pt x="9561543" y="4527524"/>
                  <a:pt x="9573053" y="4497965"/>
                </a:cubicBezTo>
                <a:cubicBezTo>
                  <a:pt x="9584562" y="4468406"/>
                  <a:pt x="9595071" y="4437418"/>
                  <a:pt x="9604580" y="4405001"/>
                </a:cubicBezTo>
                <a:cubicBezTo>
                  <a:pt x="9613328" y="4404954"/>
                  <a:pt x="9620217" y="4403525"/>
                  <a:pt x="9625250" y="4400715"/>
                </a:cubicBezTo>
                <a:cubicBezTo>
                  <a:pt x="9630282" y="4397905"/>
                  <a:pt x="9633552" y="4394000"/>
                  <a:pt x="9635060" y="4388999"/>
                </a:cubicBezTo>
                <a:close/>
                <a:moveTo>
                  <a:pt x="8087439" y="4347089"/>
                </a:moveTo>
                <a:lnTo>
                  <a:pt x="8087439" y="4438529"/>
                </a:lnTo>
                <a:lnTo>
                  <a:pt x="8008953" y="4438529"/>
                </a:lnTo>
                <a:lnTo>
                  <a:pt x="7930467" y="4438529"/>
                </a:lnTo>
                <a:lnTo>
                  <a:pt x="7936563" y="4459865"/>
                </a:lnTo>
                <a:lnTo>
                  <a:pt x="8087439" y="4459865"/>
                </a:lnTo>
                <a:lnTo>
                  <a:pt x="8087439" y="4576451"/>
                </a:lnTo>
                <a:lnTo>
                  <a:pt x="8105727" y="4576451"/>
                </a:lnTo>
                <a:cubicBezTo>
                  <a:pt x="8128142" y="4575975"/>
                  <a:pt x="8148462" y="4573308"/>
                  <a:pt x="8166687" y="4568450"/>
                </a:cubicBezTo>
                <a:cubicBezTo>
                  <a:pt x="8184911" y="4563592"/>
                  <a:pt x="8194563" y="4559401"/>
                  <a:pt x="8195643" y="4555877"/>
                </a:cubicBezTo>
                <a:lnTo>
                  <a:pt x="8195643" y="4535303"/>
                </a:lnTo>
                <a:lnTo>
                  <a:pt x="8291655" y="4535303"/>
                </a:lnTo>
                <a:lnTo>
                  <a:pt x="8291655" y="4572641"/>
                </a:lnTo>
                <a:lnTo>
                  <a:pt x="8309943" y="4572641"/>
                </a:lnTo>
                <a:cubicBezTo>
                  <a:pt x="8332787" y="4572165"/>
                  <a:pt x="8353583" y="4569498"/>
                  <a:pt x="8372331" y="4564640"/>
                </a:cubicBezTo>
                <a:cubicBezTo>
                  <a:pt x="8391080" y="4559782"/>
                  <a:pt x="8401017" y="4555592"/>
                  <a:pt x="8402144" y="4552067"/>
                </a:cubicBezTo>
                <a:lnTo>
                  <a:pt x="8402144" y="4459865"/>
                </a:lnTo>
                <a:lnTo>
                  <a:pt x="8564450" y="4459865"/>
                </a:lnTo>
                <a:cubicBezTo>
                  <a:pt x="8570229" y="4459881"/>
                  <a:pt x="8575055" y="4458897"/>
                  <a:pt x="8578929" y="4456912"/>
                </a:cubicBezTo>
                <a:cubicBezTo>
                  <a:pt x="8582802" y="4454928"/>
                  <a:pt x="8585342" y="4451848"/>
                  <a:pt x="8586548" y="4447673"/>
                </a:cubicBezTo>
                <a:cubicBezTo>
                  <a:pt x="8573312" y="4436638"/>
                  <a:pt x="8558976" y="4425180"/>
                  <a:pt x="8543538" y="4413299"/>
                </a:cubicBezTo>
                <a:cubicBezTo>
                  <a:pt x="8528100" y="4401417"/>
                  <a:pt x="8514779" y="4391313"/>
                  <a:pt x="8503575" y="4382988"/>
                </a:cubicBezTo>
                <a:cubicBezTo>
                  <a:pt x="8492371" y="4374662"/>
                  <a:pt x="8486501" y="4370316"/>
                  <a:pt x="8485964" y="4369949"/>
                </a:cubicBezTo>
                <a:lnTo>
                  <a:pt x="8431100" y="4438529"/>
                </a:lnTo>
                <a:lnTo>
                  <a:pt x="8402144" y="4438529"/>
                </a:lnTo>
                <a:lnTo>
                  <a:pt x="8402144" y="4379855"/>
                </a:lnTo>
                <a:cubicBezTo>
                  <a:pt x="8412574" y="4378252"/>
                  <a:pt x="8419718" y="4375553"/>
                  <a:pt x="8423576" y="4371759"/>
                </a:cubicBezTo>
                <a:cubicBezTo>
                  <a:pt x="8427433" y="4367965"/>
                  <a:pt x="8429434" y="4363552"/>
                  <a:pt x="8429576" y="4358519"/>
                </a:cubicBezTo>
                <a:lnTo>
                  <a:pt x="8291655" y="4347089"/>
                </a:lnTo>
                <a:lnTo>
                  <a:pt x="8291655" y="4438529"/>
                </a:lnTo>
                <a:lnTo>
                  <a:pt x="8195643" y="4438529"/>
                </a:lnTo>
                <a:lnTo>
                  <a:pt x="8195643" y="4379855"/>
                </a:lnTo>
                <a:cubicBezTo>
                  <a:pt x="8206057" y="4378252"/>
                  <a:pt x="8213232" y="4375553"/>
                  <a:pt x="8217169" y="4371759"/>
                </a:cubicBezTo>
                <a:cubicBezTo>
                  <a:pt x="8221106" y="4367965"/>
                  <a:pt x="8223329" y="4363552"/>
                  <a:pt x="8223837" y="4358519"/>
                </a:cubicBezTo>
                <a:close/>
                <a:moveTo>
                  <a:pt x="10570796" y="4346327"/>
                </a:moveTo>
                <a:cubicBezTo>
                  <a:pt x="10570796" y="4362440"/>
                  <a:pt x="10570225" y="4380316"/>
                  <a:pt x="10569082" y="4399953"/>
                </a:cubicBezTo>
                <a:cubicBezTo>
                  <a:pt x="10567939" y="4419590"/>
                  <a:pt x="10566224" y="4438037"/>
                  <a:pt x="10563938" y="4455293"/>
                </a:cubicBezTo>
                <a:lnTo>
                  <a:pt x="10532696" y="4455293"/>
                </a:lnTo>
                <a:lnTo>
                  <a:pt x="10425254" y="4413383"/>
                </a:lnTo>
                <a:lnTo>
                  <a:pt x="10425254" y="4455293"/>
                </a:lnTo>
                <a:lnTo>
                  <a:pt x="10425254" y="4558925"/>
                </a:lnTo>
                <a:cubicBezTo>
                  <a:pt x="10412967" y="4543622"/>
                  <a:pt x="10400966" y="4529461"/>
                  <a:pt x="10389250" y="4516444"/>
                </a:cubicBezTo>
                <a:cubicBezTo>
                  <a:pt x="10377534" y="4503426"/>
                  <a:pt x="10371248" y="4496505"/>
                  <a:pt x="10370390" y="4495679"/>
                </a:cubicBezTo>
                <a:lnTo>
                  <a:pt x="10341434" y="4549019"/>
                </a:lnTo>
                <a:lnTo>
                  <a:pt x="10341434" y="4398143"/>
                </a:lnTo>
                <a:cubicBezTo>
                  <a:pt x="10351849" y="4396587"/>
                  <a:pt x="10359024" y="4393984"/>
                  <a:pt x="10362961" y="4390333"/>
                </a:cubicBezTo>
                <a:cubicBezTo>
                  <a:pt x="10366898" y="4386681"/>
                  <a:pt x="10369120" y="4382173"/>
                  <a:pt x="10369628" y="4376807"/>
                </a:cubicBezTo>
                <a:lnTo>
                  <a:pt x="10238564" y="4365377"/>
                </a:lnTo>
                <a:lnTo>
                  <a:pt x="10238564" y="4565783"/>
                </a:lnTo>
                <a:lnTo>
                  <a:pt x="10169984" y="4565783"/>
                </a:lnTo>
                <a:lnTo>
                  <a:pt x="10176080" y="4587119"/>
                </a:lnTo>
                <a:lnTo>
                  <a:pt x="10238564" y="4587119"/>
                </a:lnTo>
                <a:lnTo>
                  <a:pt x="10238564" y="4821815"/>
                </a:lnTo>
                <a:lnTo>
                  <a:pt x="10162364" y="4836293"/>
                </a:lnTo>
                <a:lnTo>
                  <a:pt x="10211132" y="4960499"/>
                </a:lnTo>
                <a:cubicBezTo>
                  <a:pt x="10216165" y="4959229"/>
                  <a:pt x="10220578" y="4956626"/>
                  <a:pt x="10224372" y="4952689"/>
                </a:cubicBezTo>
                <a:cubicBezTo>
                  <a:pt x="10228166" y="4948752"/>
                  <a:pt x="10230865" y="4944243"/>
                  <a:pt x="10232468" y="4939163"/>
                </a:cubicBezTo>
                <a:cubicBezTo>
                  <a:pt x="10282221" y="4905953"/>
                  <a:pt x="10324067" y="4876362"/>
                  <a:pt x="10358008" y="4850390"/>
                </a:cubicBezTo>
                <a:cubicBezTo>
                  <a:pt x="10391949" y="4824419"/>
                  <a:pt x="10418936" y="4802448"/>
                  <a:pt x="10438970" y="4784477"/>
                </a:cubicBezTo>
                <a:lnTo>
                  <a:pt x="10437446" y="4778381"/>
                </a:lnTo>
                <a:lnTo>
                  <a:pt x="10341434" y="4799717"/>
                </a:lnTo>
                <a:lnTo>
                  <a:pt x="10341434" y="4587119"/>
                </a:lnTo>
                <a:lnTo>
                  <a:pt x="10416872" y="4587119"/>
                </a:lnTo>
                <a:lnTo>
                  <a:pt x="10425254" y="4586357"/>
                </a:lnTo>
                <a:lnTo>
                  <a:pt x="10425254" y="4773809"/>
                </a:lnTo>
                <a:lnTo>
                  <a:pt x="10440494" y="4773809"/>
                </a:lnTo>
                <a:cubicBezTo>
                  <a:pt x="10448575" y="4773777"/>
                  <a:pt x="10456608" y="4773079"/>
                  <a:pt x="10464592" y="4771714"/>
                </a:cubicBezTo>
                <a:cubicBezTo>
                  <a:pt x="10472578" y="4770348"/>
                  <a:pt x="10480039" y="4768507"/>
                  <a:pt x="10486976" y="4766189"/>
                </a:cubicBezTo>
                <a:cubicBezTo>
                  <a:pt x="10485081" y="4809092"/>
                  <a:pt x="10478204" y="4848593"/>
                  <a:pt x="10466346" y="4884694"/>
                </a:cubicBezTo>
                <a:cubicBezTo>
                  <a:pt x="10454488" y="4920795"/>
                  <a:pt x="10435306" y="4953636"/>
                  <a:pt x="10408801" y="4983218"/>
                </a:cubicBezTo>
                <a:cubicBezTo>
                  <a:pt x="10382296" y="5012800"/>
                  <a:pt x="10346124" y="5039263"/>
                  <a:pt x="10300287" y="5062607"/>
                </a:cubicBezTo>
                <a:lnTo>
                  <a:pt x="10303334" y="5071751"/>
                </a:lnTo>
                <a:cubicBezTo>
                  <a:pt x="10371952" y="5054987"/>
                  <a:pt x="10426995" y="5031704"/>
                  <a:pt x="10468463" y="5001901"/>
                </a:cubicBezTo>
                <a:cubicBezTo>
                  <a:pt x="10509930" y="4972099"/>
                  <a:pt x="10540646" y="4935776"/>
                  <a:pt x="10560608" y="4892935"/>
                </a:cubicBezTo>
                <a:cubicBezTo>
                  <a:pt x="10580571" y="4850094"/>
                  <a:pt x="10592603" y="4800733"/>
                  <a:pt x="10596704" y="4744853"/>
                </a:cubicBezTo>
                <a:lnTo>
                  <a:pt x="10611182" y="4744853"/>
                </a:lnTo>
                <a:lnTo>
                  <a:pt x="10611182" y="4977263"/>
                </a:lnTo>
                <a:cubicBezTo>
                  <a:pt x="10610214" y="5007934"/>
                  <a:pt x="10615770" y="5029079"/>
                  <a:pt x="10627851" y="5040700"/>
                </a:cubicBezTo>
                <a:cubicBezTo>
                  <a:pt x="10639932" y="5052320"/>
                  <a:pt x="10664348" y="5057845"/>
                  <a:pt x="10701098" y="5057273"/>
                </a:cubicBezTo>
                <a:lnTo>
                  <a:pt x="10762058" y="5057273"/>
                </a:lnTo>
                <a:cubicBezTo>
                  <a:pt x="10816335" y="5057368"/>
                  <a:pt x="10853895" y="5052796"/>
                  <a:pt x="10874739" y="5043557"/>
                </a:cubicBezTo>
                <a:cubicBezTo>
                  <a:pt x="10895583" y="5034318"/>
                  <a:pt x="10905521" y="5019840"/>
                  <a:pt x="10904552" y="5000123"/>
                </a:cubicBezTo>
                <a:cubicBezTo>
                  <a:pt x="10904822" y="4991440"/>
                  <a:pt x="10902758" y="4983851"/>
                  <a:pt x="10898361" y="4977359"/>
                </a:cubicBezTo>
                <a:cubicBezTo>
                  <a:pt x="10893964" y="4970866"/>
                  <a:pt x="10885614" y="4964992"/>
                  <a:pt x="10873310" y="4959737"/>
                </a:cubicBezTo>
                <a:lnTo>
                  <a:pt x="10871024" y="4917065"/>
                </a:lnTo>
                <a:cubicBezTo>
                  <a:pt x="10882407" y="4906746"/>
                  <a:pt x="10884978" y="4891951"/>
                  <a:pt x="10878740" y="4872679"/>
                </a:cubicBezTo>
                <a:cubicBezTo>
                  <a:pt x="10872501" y="4853406"/>
                  <a:pt x="10850879" y="4834420"/>
                  <a:pt x="10813874" y="4815719"/>
                </a:cubicBezTo>
                <a:lnTo>
                  <a:pt x="10806254" y="4818005"/>
                </a:lnTo>
                <a:lnTo>
                  <a:pt x="10812350" y="4809623"/>
                </a:lnTo>
                <a:cubicBezTo>
                  <a:pt x="10820685" y="4809528"/>
                  <a:pt x="10827067" y="4808004"/>
                  <a:pt x="10831496" y="4805051"/>
                </a:cubicBezTo>
                <a:cubicBezTo>
                  <a:pt x="10835925" y="4802098"/>
                  <a:pt x="10838687" y="4798288"/>
                  <a:pt x="10839782" y="4793621"/>
                </a:cubicBezTo>
                <a:lnTo>
                  <a:pt x="10743770" y="4769237"/>
                </a:lnTo>
                <a:lnTo>
                  <a:pt x="10756724" y="4769237"/>
                </a:lnTo>
                <a:cubicBezTo>
                  <a:pt x="10768578" y="4769044"/>
                  <a:pt x="10781108" y="4767398"/>
                  <a:pt x="10794316" y="4764298"/>
                </a:cubicBezTo>
                <a:cubicBezTo>
                  <a:pt x="10807524" y="4761199"/>
                  <a:pt x="10818870" y="4757802"/>
                  <a:pt x="10828352" y="4754110"/>
                </a:cubicBezTo>
                <a:cubicBezTo>
                  <a:pt x="10837835" y="4750418"/>
                  <a:pt x="10842915" y="4747586"/>
                  <a:pt x="10843592" y="4745615"/>
                </a:cubicBezTo>
                <a:lnTo>
                  <a:pt x="10843592" y="4493393"/>
                </a:lnTo>
                <a:cubicBezTo>
                  <a:pt x="10851530" y="4491774"/>
                  <a:pt x="10857943" y="4489488"/>
                  <a:pt x="10862833" y="4486535"/>
                </a:cubicBezTo>
                <a:cubicBezTo>
                  <a:pt x="10867723" y="4483582"/>
                  <a:pt x="10871469" y="4480534"/>
                  <a:pt x="10874072" y="4477391"/>
                </a:cubicBezTo>
                <a:lnTo>
                  <a:pt x="10778060" y="4404239"/>
                </a:lnTo>
                <a:lnTo>
                  <a:pt x="10731578" y="4455293"/>
                </a:lnTo>
                <a:lnTo>
                  <a:pt x="10590608" y="4455293"/>
                </a:lnTo>
                <a:cubicBezTo>
                  <a:pt x="10608055" y="4444387"/>
                  <a:pt x="10624978" y="4432671"/>
                  <a:pt x="10641376" y="4420146"/>
                </a:cubicBezTo>
                <a:cubicBezTo>
                  <a:pt x="10657776" y="4407621"/>
                  <a:pt x="10671841" y="4395714"/>
                  <a:pt x="10683572" y="4384427"/>
                </a:cubicBezTo>
                <a:cubicBezTo>
                  <a:pt x="10691875" y="4383586"/>
                  <a:pt x="10698130" y="4381459"/>
                  <a:pt x="10702337" y="4378045"/>
                </a:cubicBezTo>
                <a:cubicBezTo>
                  <a:pt x="10706544" y="4374632"/>
                  <a:pt x="10709179" y="4370410"/>
                  <a:pt x="10710242" y="4365377"/>
                </a:cubicBezTo>
                <a:close/>
                <a:moveTo>
                  <a:pt x="9789746" y="4345565"/>
                </a:moveTo>
                <a:cubicBezTo>
                  <a:pt x="9779888" y="4390745"/>
                  <a:pt x="9766458" y="4434116"/>
                  <a:pt x="9749456" y="4475677"/>
                </a:cubicBezTo>
                <a:cubicBezTo>
                  <a:pt x="9732454" y="4517237"/>
                  <a:pt x="9713880" y="4553369"/>
                  <a:pt x="9693734" y="4584071"/>
                </a:cubicBezTo>
                <a:lnTo>
                  <a:pt x="9693734" y="4489583"/>
                </a:lnTo>
                <a:cubicBezTo>
                  <a:pt x="9702656" y="4488043"/>
                  <a:pt x="9708816" y="4485599"/>
                  <a:pt x="9712213" y="4482249"/>
                </a:cubicBezTo>
                <a:cubicBezTo>
                  <a:pt x="9715610" y="4478899"/>
                  <a:pt x="9717579" y="4474740"/>
                  <a:pt x="9718118" y="4469771"/>
                </a:cubicBezTo>
                <a:lnTo>
                  <a:pt x="9600770" y="4459103"/>
                </a:lnTo>
                <a:lnTo>
                  <a:pt x="9600770" y="4958213"/>
                </a:lnTo>
                <a:lnTo>
                  <a:pt x="9618296" y="4958213"/>
                </a:lnTo>
                <a:cubicBezTo>
                  <a:pt x="9636442" y="4957578"/>
                  <a:pt x="9653301" y="4954086"/>
                  <a:pt x="9668874" y="4947736"/>
                </a:cubicBezTo>
                <a:cubicBezTo>
                  <a:pt x="9684448" y="4941386"/>
                  <a:pt x="9692734" y="4935988"/>
                  <a:pt x="9693734" y="4931543"/>
                </a:cubicBezTo>
                <a:lnTo>
                  <a:pt x="9693734" y="4818767"/>
                </a:lnTo>
                <a:lnTo>
                  <a:pt x="9694496" y="4821053"/>
                </a:lnTo>
                <a:lnTo>
                  <a:pt x="9791271" y="4821053"/>
                </a:lnTo>
                <a:cubicBezTo>
                  <a:pt x="9775538" y="4861630"/>
                  <a:pt x="9754234" y="4900492"/>
                  <a:pt x="9727358" y="4937639"/>
                </a:cubicBezTo>
                <a:cubicBezTo>
                  <a:pt x="9700482" y="4974787"/>
                  <a:pt x="9668700" y="5006791"/>
                  <a:pt x="9632012" y="5033651"/>
                </a:cubicBezTo>
                <a:lnTo>
                  <a:pt x="9637346" y="5042033"/>
                </a:lnTo>
                <a:cubicBezTo>
                  <a:pt x="9676669" y="5027571"/>
                  <a:pt x="9713086" y="5010966"/>
                  <a:pt x="9746598" y="4992217"/>
                </a:cubicBezTo>
                <a:cubicBezTo>
                  <a:pt x="9780110" y="4973469"/>
                  <a:pt x="9810241" y="4952482"/>
                  <a:pt x="9836990" y="4929257"/>
                </a:cubicBezTo>
                <a:lnTo>
                  <a:pt x="9836990" y="5071751"/>
                </a:lnTo>
                <a:lnTo>
                  <a:pt x="9856040" y="5071751"/>
                </a:lnTo>
                <a:cubicBezTo>
                  <a:pt x="9877361" y="5071100"/>
                  <a:pt x="9897014" y="5067640"/>
                  <a:pt x="9915000" y="5061369"/>
                </a:cubicBezTo>
                <a:cubicBezTo>
                  <a:pt x="9932987" y="5055098"/>
                  <a:pt x="9942544" y="5049923"/>
                  <a:pt x="9943671" y="5045843"/>
                </a:cubicBezTo>
                <a:lnTo>
                  <a:pt x="9943671" y="4823339"/>
                </a:lnTo>
                <a:cubicBezTo>
                  <a:pt x="9955132" y="4870583"/>
                  <a:pt x="9970309" y="4912112"/>
                  <a:pt x="9989200" y="4947926"/>
                </a:cubicBezTo>
                <a:cubicBezTo>
                  <a:pt x="10008092" y="4983740"/>
                  <a:pt x="10032793" y="5013839"/>
                  <a:pt x="10063304" y="5038223"/>
                </a:cubicBezTo>
                <a:cubicBezTo>
                  <a:pt x="10069829" y="5011125"/>
                  <a:pt x="10079640" y="4989312"/>
                  <a:pt x="10092737" y="4972786"/>
                </a:cubicBezTo>
                <a:cubicBezTo>
                  <a:pt x="10105834" y="4956261"/>
                  <a:pt x="10121931" y="4945307"/>
                  <a:pt x="10141029" y="4939925"/>
                </a:cubicBezTo>
                <a:lnTo>
                  <a:pt x="10142553" y="4932305"/>
                </a:lnTo>
                <a:cubicBezTo>
                  <a:pt x="10108580" y="4922336"/>
                  <a:pt x="10075179" y="4907985"/>
                  <a:pt x="10042350" y="4889252"/>
                </a:cubicBezTo>
                <a:cubicBezTo>
                  <a:pt x="10009520" y="4870520"/>
                  <a:pt x="9982215" y="4847787"/>
                  <a:pt x="9960434" y="4821053"/>
                </a:cubicBezTo>
                <a:lnTo>
                  <a:pt x="10108263" y="4821053"/>
                </a:lnTo>
                <a:cubicBezTo>
                  <a:pt x="10114057" y="4821069"/>
                  <a:pt x="10118851" y="4820085"/>
                  <a:pt x="10122645" y="4818100"/>
                </a:cubicBezTo>
                <a:cubicBezTo>
                  <a:pt x="10126440" y="4816116"/>
                  <a:pt x="10128757" y="4813036"/>
                  <a:pt x="10129598" y="4808861"/>
                </a:cubicBezTo>
                <a:cubicBezTo>
                  <a:pt x="10117933" y="4798344"/>
                  <a:pt x="10105196" y="4787375"/>
                  <a:pt x="10091386" y="4775954"/>
                </a:cubicBezTo>
                <a:cubicBezTo>
                  <a:pt x="10077576" y="4764533"/>
                  <a:pt x="10065628" y="4754806"/>
                  <a:pt x="10055544" y="4746772"/>
                </a:cubicBezTo>
                <a:cubicBezTo>
                  <a:pt x="10045458" y="4738738"/>
                  <a:pt x="10040172" y="4734543"/>
                  <a:pt x="10039682" y="4734185"/>
                </a:cubicBezTo>
                <a:lnTo>
                  <a:pt x="9989390" y="4799717"/>
                </a:lnTo>
                <a:lnTo>
                  <a:pt x="9943671" y="4799717"/>
                </a:lnTo>
                <a:lnTo>
                  <a:pt x="9943671" y="4721993"/>
                </a:lnTo>
                <a:cubicBezTo>
                  <a:pt x="9952957" y="4720771"/>
                  <a:pt x="9959339" y="4718453"/>
                  <a:pt x="9962816" y="4715040"/>
                </a:cubicBezTo>
                <a:cubicBezTo>
                  <a:pt x="9966292" y="4711627"/>
                  <a:pt x="9968293" y="4707595"/>
                  <a:pt x="9968816" y="4702943"/>
                </a:cubicBezTo>
                <a:lnTo>
                  <a:pt x="9836990" y="4691513"/>
                </a:lnTo>
                <a:lnTo>
                  <a:pt x="9836990" y="4799717"/>
                </a:lnTo>
                <a:lnTo>
                  <a:pt x="9693734" y="4799717"/>
                </a:lnTo>
                <a:lnTo>
                  <a:pt x="9693734" y="4723517"/>
                </a:lnTo>
                <a:cubicBezTo>
                  <a:pt x="9733025" y="4714008"/>
                  <a:pt x="9769887" y="4702356"/>
                  <a:pt x="9804320" y="4688560"/>
                </a:cubicBezTo>
                <a:cubicBezTo>
                  <a:pt x="9838753" y="4674765"/>
                  <a:pt x="9870471" y="4658731"/>
                  <a:pt x="9899474" y="4640459"/>
                </a:cubicBezTo>
                <a:cubicBezTo>
                  <a:pt x="9921017" y="4657604"/>
                  <a:pt x="9946131" y="4672463"/>
                  <a:pt x="9974817" y="4685036"/>
                </a:cubicBezTo>
                <a:cubicBezTo>
                  <a:pt x="10003503" y="4697609"/>
                  <a:pt x="10036809" y="4707896"/>
                  <a:pt x="10074734" y="4715897"/>
                </a:cubicBezTo>
                <a:cubicBezTo>
                  <a:pt x="10076433" y="4690434"/>
                  <a:pt x="10082180" y="4669352"/>
                  <a:pt x="10091975" y="4652651"/>
                </a:cubicBezTo>
                <a:cubicBezTo>
                  <a:pt x="10101770" y="4635951"/>
                  <a:pt x="10116851" y="4623251"/>
                  <a:pt x="10137218" y="4614551"/>
                </a:cubicBezTo>
                <a:lnTo>
                  <a:pt x="10137980" y="4606169"/>
                </a:lnTo>
                <a:cubicBezTo>
                  <a:pt x="10106738" y="4604312"/>
                  <a:pt x="10077402" y="4601550"/>
                  <a:pt x="10049970" y="4597882"/>
                </a:cubicBezTo>
                <a:cubicBezTo>
                  <a:pt x="10022538" y="4594215"/>
                  <a:pt x="9997010" y="4589358"/>
                  <a:pt x="9973388" y="4583309"/>
                </a:cubicBezTo>
                <a:cubicBezTo>
                  <a:pt x="10005520" y="4551940"/>
                  <a:pt x="10031174" y="4516380"/>
                  <a:pt x="10050350" y="4476629"/>
                </a:cubicBezTo>
                <a:lnTo>
                  <a:pt x="10099118" y="4476629"/>
                </a:lnTo>
                <a:cubicBezTo>
                  <a:pt x="10104913" y="4476645"/>
                  <a:pt x="10109707" y="4475661"/>
                  <a:pt x="10113501" y="4473676"/>
                </a:cubicBezTo>
                <a:cubicBezTo>
                  <a:pt x="10117296" y="4471692"/>
                  <a:pt x="10119613" y="4468612"/>
                  <a:pt x="10120454" y="4464437"/>
                </a:cubicBezTo>
                <a:cubicBezTo>
                  <a:pt x="10108253" y="4453374"/>
                  <a:pt x="10094894" y="4441718"/>
                  <a:pt x="10080379" y="4429470"/>
                </a:cubicBezTo>
                <a:cubicBezTo>
                  <a:pt x="10065863" y="4417221"/>
                  <a:pt x="10053295" y="4406751"/>
                  <a:pt x="10042674" y="4398059"/>
                </a:cubicBezTo>
                <a:cubicBezTo>
                  <a:pt x="10032053" y="4389366"/>
                  <a:pt x="10026484" y="4384822"/>
                  <a:pt x="10025966" y="4384427"/>
                </a:cubicBezTo>
                <a:lnTo>
                  <a:pt x="9973388" y="4455293"/>
                </a:lnTo>
                <a:lnTo>
                  <a:pt x="9859088" y="4455293"/>
                </a:lnTo>
                <a:cubicBezTo>
                  <a:pt x="9869756" y="4440053"/>
                  <a:pt x="9879663" y="4424051"/>
                  <a:pt x="9888806" y="4407287"/>
                </a:cubicBezTo>
                <a:cubicBezTo>
                  <a:pt x="9897585" y="4407605"/>
                  <a:pt x="9904602" y="4406398"/>
                  <a:pt x="9909857" y="4403668"/>
                </a:cubicBezTo>
                <a:cubicBezTo>
                  <a:pt x="9915111" y="4400937"/>
                  <a:pt x="9918509" y="4397064"/>
                  <a:pt x="9920048" y="4392047"/>
                </a:cubicBezTo>
                <a:close/>
                <a:moveTo>
                  <a:pt x="8935544" y="4344803"/>
                </a:moveTo>
                <a:cubicBezTo>
                  <a:pt x="8925441" y="4382696"/>
                  <a:pt x="8905431" y="4424258"/>
                  <a:pt x="8875516" y="4469489"/>
                </a:cubicBezTo>
                <a:cubicBezTo>
                  <a:pt x="8845600" y="4514720"/>
                  <a:pt x="8810012" y="4558765"/>
                  <a:pt x="8768751" y="4601625"/>
                </a:cubicBezTo>
                <a:cubicBezTo>
                  <a:pt x="8727490" y="4644486"/>
                  <a:pt x="8684790" y="4681306"/>
                  <a:pt x="8640651" y="4712087"/>
                </a:cubicBezTo>
                <a:lnTo>
                  <a:pt x="8645223" y="4719707"/>
                </a:lnTo>
                <a:cubicBezTo>
                  <a:pt x="8675068" y="4708579"/>
                  <a:pt x="8705103" y="4695212"/>
                  <a:pt x="8735329" y="4679607"/>
                </a:cubicBezTo>
                <a:cubicBezTo>
                  <a:pt x="8765555" y="4664002"/>
                  <a:pt x="8795210" y="4646635"/>
                  <a:pt x="8824293" y="4627505"/>
                </a:cubicBezTo>
                <a:lnTo>
                  <a:pt x="8829627" y="4646555"/>
                </a:lnTo>
                <a:lnTo>
                  <a:pt x="8940879" y="4646555"/>
                </a:lnTo>
                <a:lnTo>
                  <a:pt x="8940879" y="4755521"/>
                </a:lnTo>
                <a:lnTo>
                  <a:pt x="8700848" y="4755521"/>
                </a:lnTo>
                <a:lnTo>
                  <a:pt x="8706944" y="4776857"/>
                </a:lnTo>
                <a:lnTo>
                  <a:pt x="8940879" y="4776857"/>
                </a:lnTo>
                <a:lnTo>
                  <a:pt x="8940879" y="5020697"/>
                </a:lnTo>
                <a:lnTo>
                  <a:pt x="8661986" y="5020697"/>
                </a:lnTo>
                <a:lnTo>
                  <a:pt x="8668083" y="5042033"/>
                </a:lnTo>
                <a:lnTo>
                  <a:pt x="9339404" y="5042033"/>
                </a:lnTo>
                <a:cubicBezTo>
                  <a:pt x="9345215" y="5042049"/>
                  <a:pt x="9350168" y="5041065"/>
                  <a:pt x="9354264" y="5039080"/>
                </a:cubicBezTo>
                <a:cubicBezTo>
                  <a:pt x="9358359" y="5037096"/>
                  <a:pt x="9361026" y="5034016"/>
                  <a:pt x="9362264" y="5029841"/>
                </a:cubicBezTo>
                <a:cubicBezTo>
                  <a:pt x="9347946" y="5017475"/>
                  <a:pt x="9332302" y="5004531"/>
                  <a:pt x="9315331" y="4991007"/>
                </a:cubicBezTo>
                <a:cubicBezTo>
                  <a:pt x="9298360" y="4977484"/>
                  <a:pt x="9283675" y="4965951"/>
                  <a:pt x="9271276" y="4956407"/>
                </a:cubicBezTo>
                <a:cubicBezTo>
                  <a:pt x="9258877" y="4946863"/>
                  <a:pt x="9252377" y="4941877"/>
                  <a:pt x="9251774" y="4941449"/>
                </a:cubicBezTo>
                <a:lnTo>
                  <a:pt x="9190814" y="5020697"/>
                </a:lnTo>
                <a:lnTo>
                  <a:pt x="9055940" y="5020697"/>
                </a:lnTo>
                <a:lnTo>
                  <a:pt x="9055940" y="4776857"/>
                </a:lnTo>
                <a:lnTo>
                  <a:pt x="9302828" y="4776857"/>
                </a:lnTo>
                <a:cubicBezTo>
                  <a:pt x="9308607" y="4776873"/>
                  <a:pt x="9313433" y="4775889"/>
                  <a:pt x="9317306" y="4773905"/>
                </a:cubicBezTo>
                <a:cubicBezTo>
                  <a:pt x="9321180" y="4771920"/>
                  <a:pt x="9323720" y="4768840"/>
                  <a:pt x="9324926" y="4764665"/>
                </a:cubicBezTo>
                <a:cubicBezTo>
                  <a:pt x="9311930" y="4753343"/>
                  <a:pt x="9297706" y="4741443"/>
                  <a:pt x="9282254" y="4728964"/>
                </a:cubicBezTo>
                <a:cubicBezTo>
                  <a:pt x="9266803" y="4716485"/>
                  <a:pt x="9253425" y="4705827"/>
                  <a:pt x="9242122" y="4696988"/>
                </a:cubicBezTo>
                <a:cubicBezTo>
                  <a:pt x="9230820" y="4688150"/>
                  <a:pt x="9224893" y="4683531"/>
                  <a:pt x="9224342" y="4683131"/>
                </a:cubicBezTo>
                <a:lnTo>
                  <a:pt x="9169478" y="4755521"/>
                </a:lnTo>
                <a:lnTo>
                  <a:pt x="9055940" y="4755521"/>
                </a:lnTo>
                <a:lnTo>
                  <a:pt x="9055940" y="4646555"/>
                </a:lnTo>
                <a:lnTo>
                  <a:pt x="9167954" y="4646555"/>
                </a:lnTo>
                <a:cubicBezTo>
                  <a:pt x="9173368" y="4646571"/>
                  <a:pt x="9177972" y="4645587"/>
                  <a:pt x="9181766" y="4643602"/>
                </a:cubicBezTo>
                <a:cubicBezTo>
                  <a:pt x="9185560" y="4641618"/>
                  <a:pt x="9188068" y="4638538"/>
                  <a:pt x="9189290" y="4634363"/>
                </a:cubicBezTo>
                <a:cubicBezTo>
                  <a:pt x="9177117" y="4623855"/>
                  <a:pt x="9163956" y="4612952"/>
                  <a:pt x="9149808" y="4601654"/>
                </a:cubicBezTo>
                <a:cubicBezTo>
                  <a:pt x="9135659" y="4590355"/>
                  <a:pt x="9123458" y="4580750"/>
                  <a:pt x="9113204" y="4572839"/>
                </a:cubicBezTo>
                <a:cubicBezTo>
                  <a:pt x="9102949" y="4564927"/>
                  <a:pt x="9097578" y="4560797"/>
                  <a:pt x="9097088" y="4560449"/>
                </a:cubicBezTo>
                <a:lnTo>
                  <a:pt x="9046035" y="4625219"/>
                </a:lnTo>
                <a:lnTo>
                  <a:pt x="8828102" y="4625219"/>
                </a:lnTo>
                <a:cubicBezTo>
                  <a:pt x="8874299" y="4594850"/>
                  <a:pt x="8916399" y="4561862"/>
                  <a:pt x="8954404" y="4526255"/>
                </a:cubicBezTo>
                <a:cubicBezTo>
                  <a:pt x="8992409" y="4490647"/>
                  <a:pt x="9023460" y="4454039"/>
                  <a:pt x="9047559" y="4416431"/>
                </a:cubicBezTo>
                <a:cubicBezTo>
                  <a:pt x="9069466" y="4481138"/>
                  <a:pt x="9102422" y="4535557"/>
                  <a:pt x="9146428" y="4579690"/>
                </a:cubicBezTo>
                <a:cubicBezTo>
                  <a:pt x="9190434" y="4623822"/>
                  <a:pt x="9239773" y="4660335"/>
                  <a:pt x="9294446" y="4689227"/>
                </a:cubicBezTo>
                <a:cubicBezTo>
                  <a:pt x="9298399" y="4665764"/>
                  <a:pt x="9308020" y="4643158"/>
                  <a:pt x="9323307" y="4621409"/>
                </a:cubicBezTo>
                <a:cubicBezTo>
                  <a:pt x="9338595" y="4599660"/>
                  <a:pt x="9358692" y="4584674"/>
                  <a:pt x="9383600" y="4576451"/>
                </a:cubicBezTo>
                <a:lnTo>
                  <a:pt x="9384362" y="4564259"/>
                </a:lnTo>
                <a:cubicBezTo>
                  <a:pt x="9347819" y="4556860"/>
                  <a:pt x="9308976" y="4546851"/>
                  <a:pt x="9267833" y="4534231"/>
                </a:cubicBezTo>
                <a:cubicBezTo>
                  <a:pt x="9226690" y="4521611"/>
                  <a:pt x="9187621" y="4505054"/>
                  <a:pt x="9150626" y="4484560"/>
                </a:cubicBezTo>
                <a:cubicBezTo>
                  <a:pt x="9113631" y="4464066"/>
                  <a:pt x="9083086" y="4438308"/>
                  <a:pt x="9058989" y="4407287"/>
                </a:cubicBezTo>
                <a:cubicBezTo>
                  <a:pt x="9072879" y="4405874"/>
                  <a:pt x="9083008" y="4403747"/>
                  <a:pt x="9089373" y="4400905"/>
                </a:cubicBezTo>
                <a:cubicBezTo>
                  <a:pt x="9095739" y="4398064"/>
                  <a:pt x="9099581" y="4393841"/>
                  <a:pt x="9100898" y="4388237"/>
                </a:cubicBezTo>
                <a:close/>
                <a:moveTo>
                  <a:pt x="9419034" y="3618617"/>
                </a:moveTo>
                <a:lnTo>
                  <a:pt x="9501330" y="3876935"/>
                </a:lnTo>
                <a:lnTo>
                  <a:pt x="9339024" y="3876935"/>
                </a:lnTo>
                <a:close/>
                <a:moveTo>
                  <a:pt x="11088194" y="3543941"/>
                </a:moveTo>
                <a:lnTo>
                  <a:pt x="11130866" y="3543941"/>
                </a:lnTo>
                <a:cubicBezTo>
                  <a:pt x="11169427" y="3544084"/>
                  <a:pt x="11198605" y="3554085"/>
                  <a:pt x="11218401" y="3573945"/>
                </a:cubicBezTo>
                <a:cubicBezTo>
                  <a:pt x="11238197" y="3593805"/>
                  <a:pt x="11248135" y="3622665"/>
                  <a:pt x="11248214" y="3660527"/>
                </a:cubicBezTo>
                <a:cubicBezTo>
                  <a:pt x="11248627" y="3696135"/>
                  <a:pt x="11239610" y="3725885"/>
                  <a:pt x="11221164" y="3749776"/>
                </a:cubicBezTo>
                <a:cubicBezTo>
                  <a:pt x="11202716" y="3773668"/>
                  <a:pt x="11172364" y="3786083"/>
                  <a:pt x="11130104" y="3787019"/>
                </a:cubicBezTo>
                <a:lnTo>
                  <a:pt x="11085908" y="3787019"/>
                </a:lnTo>
                <a:cubicBezTo>
                  <a:pt x="11085861" y="3743363"/>
                  <a:pt x="11085956" y="3701516"/>
                  <a:pt x="11086194" y="3661480"/>
                </a:cubicBezTo>
                <a:cubicBezTo>
                  <a:pt x="11086432" y="3621443"/>
                  <a:pt x="11087099" y="3582263"/>
                  <a:pt x="11088194" y="3543941"/>
                </a:cubicBezTo>
                <a:close/>
                <a:moveTo>
                  <a:pt x="10550984" y="3528701"/>
                </a:moveTo>
                <a:cubicBezTo>
                  <a:pt x="10581906" y="3529162"/>
                  <a:pt x="10607269" y="3541025"/>
                  <a:pt x="10627072" y="3564289"/>
                </a:cubicBezTo>
                <a:cubicBezTo>
                  <a:pt x="10646874" y="3587554"/>
                  <a:pt x="10661512" y="3619454"/>
                  <a:pt x="10670985" y="3659991"/>
                </a:cubicBezTo>
                <a:cubicBezTo>
                  <a:pt x="10680458" y="3700527"/>
                  <a:pt x="10685162" y="3746934"/>
                  <a:pt x="10685096" y="3799211"/>
                </a:cubicBezTo>
                <a:cubicBezTo>
                  <a:pt x="10685162" y="3851977"/>
                  <a:pt x="10680458" y="3898676"/>
                  <a:pt x="10670985" y="3939306"/>
                </a:cubicBezTo>
                <a:cubicBezTo>
                  <a:pt x="10661512" y="3979937"/>
                  <a:pt x="10646874" y="4011847"/>
                  <a:pt x="10627072" y="4035036"/>
                </a:cubicBezTo>
                <a:cubicBezTo>
                  <a:pt x="10607269" y="4058225"/>
                  <a:pt x="10581906" y="4070041"/>
                  <a:pt x="10550984" y="4070483"/>
                </a:cubicBezTo>
                <a:cubicBezTo>
                  <a:pt x="10520053" y="4070041"/>
                  <a:pt x="10494625" y="4058225"/>
                  <a:pt x="10474700" y="4035036"/>
                </a:cubicBezTo>
                <a:cubicBezTo>
                  <a:pt x="10454775" y="4011847"/>
                  <a:pt x="10440015" y="3979937"/>
                  <a:pt x="10430419" y="3939306"/>
                </a:cubicBezTo>
                <a:cubicBezTo>
                  <a:pt x="10420824" y="3898676"/>
                  <a:pt x="10416054" y="3851977"/>
                  <a:pt x="10416110" y="3799211"/>
                </a:cubicBezTo>
                <a:cubicBezTo>
                  <a:pt x="10416054" y="3746934"/>
                  <a:pt x="10420824" y="3700527"/>
                  <a:pt x="10430419" y="3659991"/>
                </a:cubicBezTo>
                <a:cubicBezTo>
                  <a:pt x="10440015" y="3619454"/>
                  <a:pt x="10454775" y="3587554"/>
                  <a:pt x="10474700" y="3564289"/>
                </a:cubicBezTo>
                <a:cubicBezTo>
                  <a:pt x="10494625" y="3541025"/>
                  <a:pt x="10520053" y="3529162"/>
                  <a:pt x="10550984" y="3528701"/>
                </a:cubicBezTo>
                <a:close/>
                <a:moveTo>
                  <a:pt x="10888550" y="3514985"/>
                </a:moveTo>
                <a:lnTo>
                  <a:pt x="10888550" y="3540893"/>
                </a:lnTo>
                <a:lnTo>
                  <a:pt x="10957130" y="3546989"/>
                </a:lnTo>
                <a:cubicBezTo>
                  <a:pt x="10957861" y="3586216"/>
                  <a:pt x="10958305" y="3625491"/>
                  <a:pt x="10958464" y="3664813"/>
                </a:cubicBezTo>
                <a:cubicBezTo>
                  <a:pt x="10958623" y="3704136"/>
                  <a:pt x="10958686" y="3743601"/>
                  <a:pt x="10958654" y="3783209"/>
                </a:cubicBezTo>
                <a:lnTo>
                  <a:pt x="10958654" y="3816737"/>
                </a:lnTo>
                <a:cubicBezTo>
                  <a:pt x="10958686" y="3856377"/>
                  <a:pt x="10958623" y="3895779"/>
                  <a:pt x="10958464" y="3934942"/>
                </a:cubicBezTo>
                <a:cubicBezTo>
                  <a:pt x="10958305" y="3974106"/>
                  <a:pt x="10957861" y="4012936"/>
                  <a:pt x="10957130" y="4051433"/>
                </a:cubicBezTo>
                <a:lnTo>
                  <a:pt x="10888550" y="4058291"/>
                </a:lnTo>
                <a:lnTo>
                  <a:pt x="10888550" y="4084199"/>
                </a:lnTo>
                <a:lnTo>
                  <a:pt x="11158298" y="4084199"/>
                </a:lnTo>
                <a:lnTo>
                  <a:pt x="11158298" y="4058291"/>
                </a:lnTo>
                <a:lnTo>
                  <a:pt x="11088194" y="4051433"/>
                </a:lnTo>
                <a:cubicBezTo>
                  <a:pt x="11087099" y="4012587"/>
                  <a:pt x="11086432" y="3973503"/>
                  <a:pt x="11086194" y="3934180"/>
                </a:cubicBezTo>
                <a:cubicBezTo>
                  <a:pt x="11085956" y="3894858"/>
                  <a:pt x="11085861" y="3855202"/>
                  <a:pt x="11085908" y="3815213"/>
                </a:cubicBezTo>
                <a:lnTo>
                  <a:pt x="11122484" y="3815213"/>
                </a:lnTo>
                <a:cubicBezTo>
                  <a:pt x="11151139" y="3815181"/>
                  <a:pt x="11171745" y="3822865"/>
                  <a:pt x="11184302" y="3838264"/>
                </a:cubicBezTo>
                <a:cubicBezTo>
                  <a:pt x="11196859" y="3853662"/>
                  <a:pt x="11205463" y="3876967"/>
                  <a:pt x="11210114" y="3908177"/>
                </a:cubicBezTo>
                <a:lnTo>
                  <a:pt x="11232212" y="4013333"/>
                </a:lnTo>
                <a:cubicBezTo>
                  <a:pt x="11236022" y="4043766"/>
                  <a:pt x="11247643" y="4065197"/>
                  <a:pt x="11267074" y="4077627"/>
                </a:cubicBezTo>
                <a:cubicBezTo>
                  <a:pt x="11286505" y="4090057"/>
                  <a:pt x="11313746" y="4096058"/>
                  <a:pt x="11348798" y="4095629"/>
                </a:cubicBezTo>
                <a:cubicBezTo>
                  <a:pt x="11367293" y="4095629"/>
                  <a:pt x="11383263" y="4094677"/>
                  <a:pt x="11396709" y="4092772"/>
                </a:cubicBezTo>
                <a:cubicBezTo>
                  <a:pt x="11410156" y="4090867"/>
                  <a:pt x="11424411" y="4088009"/>
                  <a:pt x="11439476" y="4084199"/>
                </a:cubicBezTo>
                <a:lnTo>
                  <a:pt x="11439476" y="4058291"/>
                </a:lnTo>
                <a:lnTo>
                  <a:pt x="11371658" y="4053719"/>
                </a:lnTo>
                <a:lnTo>
                  <a:pt x="11348036" y="3928751"/>
                </a:lnTo>
                <a:cubicBezTo>
                  <a:pt x="11342766" y="3891096"/>
                  <a:pt x="11330256" y="3861441"/>
                  <a:pt x="11310508" y="3839788"/>
                </a:cubicBezTo>
                <a:cubicBezTo>
                  <a:pt x="11290760" y="3818134"/>
                  <a:pt x="11256533" y="3804101"/>
                  <a:pt x="11207828" y="3797687"/>
                </a:cubicBezTo>
                <a:cubicBezTo>
                  <a:pt x="11267264" y="3787781"/>
                  <a:pt x="11309365" y="3770065"/>
                  <a:pt x="11334130" y="3744538"/>
                </a:cubicBezTo>
                <a:cubicBezTo>
                  <a:pt x="11358895" y="3719011"/>
                  <a:pt x="11370896" y="3690245"/>
                  <a:pt x="11370134" y="3658241"/>
                </a:cubicBezTo>
                <a:cubicBezTo>
                  <a:pt x="11369865" y="3612601"/>
                  <a:pt x="11352116" y="3577390"/>
                  <a:pt x="11316890" y="3552609"/>
                </a:cubicBezTo>
                <a:cubicBezTo>
                  <a:pt x="11281663" y="3527828"/>
                  <a:pt x="11230577" y="3515287"/>
                  <a:pt x="11163632" y="3514985"/>
                </a:cubicBezTo>
                <a:close/>
                <a:moveTo>
                  <a:pt x="9783650" y="3514985"/>
                </a:moveTo>
                <a:lnTo>
                  <a:pt x="9783650" y="3540893"/>
                </a:lnTo>
                <a:lnTo>
                  <a:pt x="9852230" y="3546989"/>
                </a:lnTo>
                <a:cubicBezTo>
                  <a:pt x="9852961" y="3586216"/>
                  <a:pt x="9853405" y="3625491"/>
                  <a:pt x="9853564" y="3664813"/>
                </a:cubicBezTo>
                <a:cubicBezTo>
                  <a:pt x="9853723" y="3704136"/>
                  <a:pt x="9853786" y="3743601"/>
                  <a:pt x="9853754" y="3783209"/>
                </a:cubicBezTo>
                <a:lnTo>
                  <a:pt x="9853754" y="3837311"/>
                </a:lnTo>
                <a:cubicBezTo>
                  <a:pt x="9853786" y="3868140"/>
                  <a:pt x="9853723" y="3901922"/>
                  <a:pt x="9853564" y="3938657"/>
                </a:cubicBezTo>
                <a:cubicBezTo>
                  <a:pt x="9853405" y="3975392"/>
                  <a:pt x="9852961" y="4012984"/>
                  <a:pt x="9852230" y="4051433"/>
                </a:cubicBezTo>
                <a:lnTo>
                  <a:pt x="9784412" y="4058291"/>
                </a:lnTo>
                <a:lnTo>
                  <a:pt x="9783650" y="4084199"/>
                </a:lnTo>
                <a:lnTo>
                  <a:pt x="10224086" y="4084199"/>
                </a:lnTo>
                <a:lnTo>
                  <a:pt x="10222562" y="3913511"/>
                </a:lnTo>
                <a:lnTo>
                  <a:pt x="10180652" y="3913511"/>
                </a:lnTo>
                <a:lnTo>
                  <a:pt x="10143314" y="4054481"/>
                </a:lnTo>
                <a:lnTo>
                  <a:pt x="9984818" y="4054481"/>
                </a:lnTo>
                <a:cubicBezTo>
                  <a:pt x="9984088" y="4014778"/>
                  <a:pt x="9983644" y="3975313"/>
                  <a:pt x="9983485" y="3936085"/>
                </a:cubicBezTo>
                <a:cubicBezTo>
                  <a:pt x="9983326" y="3896858"/>
                  <a:pt x="9983263" y="3858346"/>
                  <a:pt x="9983294" y="3820547"/>
                </a:cubicBezTo>
                <a:lnTo>
                  <a:pt x="9983294" y="3771017"/>
                </a:lnTo>
                <a:cubicBezTo>
                  <a:pt x="9983263" y="3736521"/>
                  <a:pt x="9983326" y="3700358"/>
                  <a:pt x="9983485" y="3662527"/>
                </a:cubicBezTo>
                <a:cubicBezTo>
                  <a:pt x="9983644" y="3624697"/>
                  <a:pt x="9984088" y="3586438"/>
                  <a:pt x="9984818" y="3547751"/>
                </a:cubicBezTo>
                <a:lnTo>
                  <a:pt x="10059494" y="3540893"/>
                </a:lnTo>
                <a:lnTo>
                  <a:pt x="10059494" y="3514985"/>
                </a:lnTo>
                <a:close/>
                <a:moveTo>
                  <a:pt x="8649033" y="3514985"/>
                </a:moveTo>
                <a:lnTo>
                  <a:pt x="8645984" y="3679577"/>
                </a:lnTo>
                <a:lnTo>
                  <a:pt x="8690943" y="3679577"/>
                </a:lnTo>
                <a:lnTo>
                  <a:pt x="8729042" y="3544703"/>
                </a:lnTo>
                <a:lnTo>
                  <a:pt x="8834199" y="3544703"/>
                </a:lnTo>
                <a:cubicBezTo>
                  <a:pt x="8834929" y="3584311"/>
                  <a:pt x="8835373" y="3623967"/>
                  <a:pt x="8835532" y="3663670"/>
                </a:cubicBezTo>
                <a:cubicBezTo>
                  <a:pt x="8835691" y="3703374"/>
                  <a:pt x="8835754" y="3743220"/>
                  <a:pt x="8835723" y="3783209"/>
                </a:cubicBezTo>
                <a:lnTo>
                  <a:pt x="8835723" y="3816737"/>
                </a:lnTo>
                <a:cubicBezTo>
                  <a:pt x="8835754" y="3856393"/>
                  <a:pt x="8835691" y="3895763"/>
                  <a:pt x="8835532" y="3934847"/>
                </a:cubicBezTo>
                <a:cubicBezTo>
                  <a:pt x="8835373" y="3973931"/>
                  <a:pt x="8834929" y="4012539"/>
                  <a:pt x="8834199" y="4050671"/>
                </a:cubicBezTo>
                <a:lnTo>
                  <a:pt x="8757236" y="4058291"/>
                </a:lnTo>
                <a:lnTo>
                  <a:pt x="8757236" y="4084199"/>
                </a:lnTo>
                <a:lnTo>
                  <a:pt x="9044510" y="4084199"/>
                </a:lnTo>
                <a:lnTo>
                  <a:pt x="9044510" y="4058291"/>
                </a:lnTo>
                <a:lnTo>
                  <a:pt x="8966786" y="4050671"/>
                </a:lnTo>
                <a:cubicBezTo>
                  <a:pt x="8966056" y="4011746"/>
                  <a:pt x="8965612" y="3972630"/>
                  <a:pt x="8965453" y="3933323"/>
                </a:cubicBezTo>
                <a:cubicBezTo>
                  <a:pt x="8965294" y="3894017"/>
                  <a:pt x="8965231" y="3854901"/>
                  <a:pt x="8965263" y="3815975"/>
                </a:cubicBezTo>
                <a:lnTo>
                  <a:pt x="8965263" y="3783209"/>
                </a:lnTo>
                <a:cubicBezTo>
                  <a:pt x="8965231" y="3742839"/>
                  <a:pt x="8965294" y="3702802"/>
                  <a:pt x="8965453" y="3663099"/>
                </a:cubicBezTo>
                <a:cubicBezTo>
                  <a:pt x="8965612" y="3623396"/>
                  <a:pt x="8966056" y="3583930"/>
                  <a:pt x="8966786" y="3544703"/>
                </a:cubicBezTo>
                <a:lnTo>
                  <a:pt x="9071943" y="3544703"/>
                </a:lnTo>
                <a:lnTo>
                  <a:pt x="9110805" y="3679577"/>
                </a:lnTo>
                <a:lnTo>
                  <a:pt x="9155000" y="3679577"/>
                </a:lnTo>
                <a:lnTo>
                  <a:pt x="9151952" y="3514985"/>
                </a:lnTo>
                <a:close/>
                <a:moveTo>
                  <a:pt x="8145351" y="3514985"/>
                </a:moveTo>
                <a:lnTo>
                  <a:pt x="8145351" y="3540893"/>
                </a:lnTo>
                <a:lnTo>
                  <a:pt x="8213931" y="3546989"/>
                </a:lnTo>
                <a:cubicBezTo>
                  <a:pt x="8214661" y="3586216"/>
                  <a:pt x="8215106" y="3625491"/>
                  <a:pt x="8215264" y="3664813"/>
                </a:cubicBezTo>
                <a:cubicBezTo>
                  <a:pt x="8215423" y="3704136"/>
                  <a:pt x="8215486" y="3743601"/>
                  <a:pt x="8215455" y="3783209"/>
                </a:cubicBezTo>
                <a:lnTo>
                  <a:pt x="8215455" y="3816737"/>
                </a:lnTo>
                <a:cubicBezTo>
                  <a:pt x="8215486" y="3856377"/>
                  <a:pt x="8215423" y="3895779"/>
                  <a:pt x="8215264" y="3934942"/>
                </a:cubicBezTo>
                <a:cubicBezTo>
                  <a:pt x="8215106" y="3974106"/>
                  <a:pt x="8214661" y="4012936"/>
                  <a:pt x="8213931" y="4051433"/>
                </a:cubicBezTo>
                <a:lnTo>
                  <a:pt x="8145351" y="4058291"/>
                </a:lnTo>
                <a:lnTo>
                  <a:pt x="8145351" y="4084199"/>
                </a:lnTo>
                <a:lnTo>
                  <a:pt x="8597216" y="4084199"/>
                </a:lnTo>
                <a:lnTo>
                  <a:pt x="8595692" y="3926465"/>
                </a:lnTo>
                <a:lnTo>
                  <a:pt x="8553021" y="3926465"/>
                </a:lnTo>
                <a:lnTo>
                  <a:pt x="8517969" y="4054481"/>
                </a:lnTo>
                <a:lnTo>
                  <a:pt x="8346519" y="4054481"/>
                </a:lnTo>
                <a:cubicBezTo>
                  <a:pt x="8345788" y="4014905"/>
                  <a:pt x="8345344" y="3974805"/>
                  <a:pt x="8345185" y="3934180"/>
                </a:cubicBezTo>
                <a:cubicBezTo>
                  <a:pt x="8345026" y="3893556"/>
                  <a:pt x="8344963" y="3852123"/>
                  <a:pt x="8344995" y="3809879"/>
                </a:cubicBezTo>
                <a:lnTo>
                  <a:pt x="8344995" y="3807593"/>
                </a:lnTo>
                <a:lnTo>
                  <a:pt x="8449388" y="3807593"/>
                </a:lnTo>
                <a:lnTo>
                  <a:pt x="8460056" y="3883793"/>
                </a:lnTo>
                <a:lnTo>
                  <a:pt x="8498156" y="3883793"/>
                </a:lnTo>
                <a:lnTo>
                  <a:pt x="8498156" y="3699389"/>
                </a:lnTo>
                <a:lnTo>
                  <a:pt x="8460056" y="3699389"/>
                </a:lnTo>
                <a:lnTo>
                  <a:pt x="8448627" y="3780161"/>
                </a:lnTo>
                <a:lnTo>
                  <a:pt x="8344995" y="3780161"/>
                </a:lnTo>
                <a:cubicBezTo>
                  <a:pt x="8344963" y="3739775"/>
                  <a:pt x="8345026" y="3699961"/>
                  <a:pt x="8345185" y="3660718"/>
                </a:cubicBezTo>
                <a:cubicBezTo>
                  <a:pt x="8345344" y="3621475"/>
                  <a:pt x="8345788" y="3582803"/>
                  <a:pt x="8346519" y="3544703"/>
                </a:cubicBezTo>
                <a:lnTo>
                  <a:pt x="8502729" y="3544703"/>
                </a:lnTo>
                <a:lnTo>
                  <a:pt x="8536256" y="3666623"/>
                </a:lnTo>
                <a:lnTo>
                  <a:pt x="8580452" y="3666623"/>
                </a:lnTo>
                <a:lnTo>
                  <a:pt x="8581214" y="3514985"/>
                </a:lnTo>
                <a:close/>
                <a:moveTo>
                  <a:pt x="7373064" y="3514985"/>
                </a:moveTo>
                <a:lnTo>
                  <a:pt x="7373064" y="3540893"/>
                </a:lnTo>
                <a:lnTo>
                  <a:pt x="7446978" y="3548513"/>
                </a:lnTo>
                <a:lnTo>
                  <a:pt x="7443930" y="4047623"/>
                </a:lnTo>
                <a:lnTo>
                  <a:pt x="7360872" y="4058291"/>
                </a:lnTo>
                <a:lnTo>
                  <a:pt x="7360872" y="4084199"/>
                </a:lnTo>
                <a:lnTo>
                  <a:pt x="7567374" y="4084199"/>
                </a:lnTo>
                <a:lnTo>
                  <a:pt x="7567374" y="4058291"/>
                </a:lnTo>
                <a:lnTo>
                  <a:pt x="7481268" y="4046861"/>
                </a:lnTo>
                <a:lnTo>
                  <a:pt x="7481268" y="3820547"/>
                </a:lnTo>
                <a:lnTo>
                  <a:pt x="7478220" y="3591947"/>
                </a:lnTo>
                <a:lnTo>
                  <a:pt x="7665672" y="4084199"/>
                </a:lnTo>
                <a:lnTo>
                  <a:pt x="7705296" y="4084199"/>
                </a:lnTo>
                <a:lnTo>
                  <a:pt x="7887414" y="3591947"/>
                </a:lnTo>
                <a:lnTo>
                  <a:pt x="7885128" y="3835025"/>
                </a:lnTo>
                <a:cubicBezTo>
                  <a:pt x="7884509" y="3866188"/>
                  <a:pt x="7884223" y="3900256"/>
                  <a:pt x="7884271" y="3937228"/>
                </a:cubicBezTo>
                <a:cubicBezTo>
                  <a:pt x="7884318" y="3974201"/>
                  <a:pt x="7883842" y="4012269"/>
                  <a:pt x="7882842" y="4051433"/>
                </a:cubicBezTo>
                <a:lnTo>
                  <a:pt x="7815786" y="4058291"/>
                </a:lnTo>
                <a:lnTo>
                  <a:pt x="7815786" y="4084199"/>
                </a:lnTo>
                <a:lnTo>
                  <a:pt x="7882080" y="4084199"/>
                </a:lnTo>
                <a:lnTo>
                  <a:pt x="8084010" y="4084199"/>
                </a:lnTo>
                <a:lnTo>
                  <a:pt x="8084010" y="4058291"/>
                </a:lnTo>
                <a:lnTo>
                  <a:pt x="8015430" y="4051433"/>
                </a:lnTo>
                <a:cubicBezTo>
                  <a:pt x="8014334" y="4012936"/>
                  <a:pt x="8013668" y="3974106"/>
                  <a:pt x="8013429" y="3934942"/>
                </a:cubicBezTo>
                <a:cubicBezTo>
                  <a:pt x="8013191" y="3895779"/>
                  <a:pt x="8013096" y="3856377"/>
                  <a:pt x="8013144" y="3816737"/>
                </a:cubicBezTo>
                <a:lnTo>
                  <a:pt x="8013144" y="3783209"/>
                </a:lnTo>
                <a:cubicBezTo>
                  <a:pt x="8013096" y="3743601"/>
                  <a:pt x="8013191" y="3704136"/>
                  <a:pt x="8013429" y="3664813"/>
                </a:cubicBezTo>
                <a:cubicBezTo>
                  <a:pt x="8013668" y="3625491"/>
                  <a:pt x="8014334" y="3586216"/>
                  <a:pt x="8015430" y="3546989"/>
                </a:cubicBezTo>
                <a:lnTo>
                  <a:pt x="8081724" y="3540893"/>
                </a:lnTo>
                <a:lnTo>
                  <a:pt x="8081724" y="3514985"/>
                </a:lnTo>
                <a:lnTo>
                  <a:pt x="7882842" y="3514985"/>
                </a:lnTo>
                <a:lnTo>
                  <a:pt x="7731966" y="3918845"/>
                </a:lnTo>
                <a:lnTo>
                  <a:pt x="7581090" y="3514985"/>
                </a:lnTo>
                <a:close/>
                <a:moveTo>
                  <a:pt x="9425130" y="3512699"/>
                </a:moveTo>
                <a:lnTo>
                  <a:pt x="9246060" y="4048385"/>
                </a:lnTo>
                <a:lnTo>
                  <a:pt x="9182051" y="4058291"/>
                </a:lnTo>
                <a:lnTo>
                  <a:pt x="9182051" y="4084199"/>
                </a:lnTo>
                <a:lnTo>
                  <a:pt x="9355788" y="4084199"/>
                </a:lnTo>
                <a:lnTo>
                  <a:pt x="9355788" y="4058291"/>
                </a:lnTo>
                <a:lnTo>
                  <a:pt x="9285684" y="4048385"/>
                </a:lnTo>
                <a:lnTo>
                  <a:pt x="9330642" y="3903605"/>
                </a:lnTo>
                <a:lnTo>
                  <a:pt x="9510474" y="3903605"/>
                </a:lnTo>
                <a:lnTo>
                  <a:pt x="9556194" y="4049147"/>
                </a:lnTo>
                <a:lnTo>
                  <a:pt x="9482280" y="4057529"/>
                </a:lnTo>
                <a:lnTo>
                  <a:pt x="9482280" y="4084199"/>
                </a:lnTo>
                <a:lnTo>
                  <a:pt x="9742122" y="4084199"/>
                </a:lnTo>
                <a:lnTo>
                  <a:pt x="9742122" y="4057529"/>
                </a:lnTo>
                <a:lnTo>
                  <a:pt x="9688782" y="4052195"/>
                </a:lnTo>
                <a:lnTo>
                  <a:pt x="9504378" y="3512699"/>
                </a:lnTo>
                <a:close/>
                <a:moveTo>
                  <a:pt x="10550984" y="3499745"/>
                </a:moveTo>
                <a:cubicBezTo>
                  <a:pt x="10502546" y="3499802"/>
                  <a:pt x="10457945" y="3511119"/>
                  <a:pt x="10417183" y="3533696"/>
                </a:cubicBezTo>
                <a:cubicBezTo>
                  <a:pt x="10376421" y="3556274"/>
                  <a:pt x="10343617" y="3589774"/>
                  <a:pt x="10318772" y="3634196"/>
                </a:cubicBezTo>
                <a:cubicBezTo>
                  <a:pt x="10293927" y="3678618"/>
                  <a:pt x="10281161" y="3733623"/>
                  <a:pt x="10280474" y="3799211"/>
                </a:cubicBezTo>
                <a:cubicBezTo>
                  <a:pt x="10281161" y="3865529"/>
                  <a:pt x="10293927" y="3920938"/>
                  <a:pt x="10318772" y="3965440"/>
                </a:cubicBezTo>
                <a:cubicBezTo>
                  <a:pt x="10343617" y="4009942"/>
                  <a:pt x="10376421" y="4043394"/>
                  <a:pt x="10417183" y="4065798"/>
                </a:cubicBezTo>
                <a:cubicBezTo>
                  <a:pt x="10457945" y="4088202"/>
                  <a:pt x="10502546" y="4099416"/>
                  <a:pt x="10550984" y="4099439"/>
                </a:cubicBezTo>
                <a:cubicBezTo>
                  <a:pt x="10599654" y="4099402"/>
                  <a:pt x="10644301" y="4088131"/>
                  <a:pt x="10684927" y="4065629"/>
                </a:cubicBezTo>
                <a:cubicBezTo>
                  <a:pt x="10725553" y="4043126"/>
                  <a:pt x="10758178" y="4009617"/>
                  <a:pt x="10782802" y="3965101"/>
                </a:cubicBezTo>
                <a:cubicBezTo>
                  <a:pt x="10807426" y="3920586"/>
                  <a:pt x="10820069" y="3865289"/>
                  <a:pt x="10820732" y="3799211"/>
                </a:cubicBezTo>
                <a:cubicBezTo>
                  <a:pt x="10820055" y="3733383"/>
                  <a:pt x="10807355" y="3678265"/>
                  <a:pt x="10782632" y="3633857"/>
                </a:cubicBezTo>
                <a:cubicBezTo>
                  <a:pt x="10757910" y="3589449"/>
                  <a:pt x="10725228" y="3556006"/>
                  <a:pt x="10684588" y="3533527"/>
                </a:cubicBezTo>
                <a:cubicBezTo>
                  <a:pt x="10643948" y="3511048"/>
                  <a:pt x="10599414" y="3499787"/>
                  <a:pt x="10550984" y="3499745"/>
                </a:cubicBezTo>
                <a:close/>
                <a:moveTo>
                  <a:pt x="2257499" y="2129251"/>
                </a:moveTo>
                <a:cubicBezTo>
                  <a:pt x="2416197" y="2129251"/>
                  <a:pt x="2535220" y="2209802"/>
                  <a:pt x="2614568" y="2370904"/>
                </a:cubicBezTo>
                <a:cubicBezTo>
                  <a:pt x="2693917" y="2532006"/>
                  <a:pt x="2733591" y="2846595"/>
                  <a:pt x="2733591" y="3314672"/>
                </a:cubicBezTo>
                <a:cubicBezTo>
                  <a:pt x="2733591" y="3633669"/>
                  <a:pt x="2716359" y="3868509"/>
                  <a:pt x="2681894" y="4019191"/>
                </a:cubicBezTo>
                <a:cubicBezTo>
                  <a:pt x="2647430" y="4169873"/>
                  <a:pt x="2593729" y="4280080"/>
                  <a:pt x="2520793" y="4349810"/>
                </a:cubicBezTo>
                <a:cubicBezTo>
                  <a:pt x="2447856" y="4419541"/>
                  <a:pt x="2361694" y="4454407"/>
                  <a:pt x="2262308" y="4454407"/>
                </a:cubicBezTo>
                <a:cubicBezTo>
                  <a:pt x="2111626" y="4454407"/>
                  <a:pt x="1996610" y="4372253"/>
                  <a:pt x="1917262" y="4207945"/>
                </a:cubicBezTo>
                <a:cubicBezTo>
                  <a:pt x="1837913" y="4043637"/>
                  <a:pt x="1798239" y="3737063"/>
                  <a:pt x="1798239" y="3288222"/>
                </a:cubicBezTo>
                <a:cubicBezTo>
                  <a:pt x="1798239" y="2844190"/>
                  <a:pt x="1834306" y="2540020"/>
                  <a:pt x="1906441" y="2375713"/>
                </a:cubicBezTo>
                <a:cubicBezTo>
                  <a:pt x="1978576" y="2211405"/>
                  <a:pt x="2095596" y="2129251"/>
                  <a:pt x="2257499" y="2129251"/>
                </a:cubicBezTo>
                <a:close/>
                <a:moveTo>
                  <a:pt x="5534005" y="1477630"/>
                </a:moveTo>
                <a:cubicBezTo>
                  <a:pt x="5203787" y="1477630"/>
                  <a:pt x="4945304" y="1518907"/>
                  <a:pt x="4758553" y="1601462"/>
                </a:cubicBezTo>
                <a:cubicBezTo>
                  <a:pt x="4571803" y="1684017"/>
                  <a:pt x="4427132" y="1802639"/>
                  <a:pt x="4324540" y="1957329"/>
                </a:cubicBezTo>
                <a:cubicBezTo>
                  <a:pt x="4221948" y="2112019"/>
                  <a:pt x="4151416" y="2327222"/>
                  <a:pt x="4112944" y="2602939"/>
                </a:cubicBezTo>
                <a:lnTo>
                  <a:pt x="5093981" y="2682287"/>
                </a:lnTo>
                <a:cubicBezTo>
                  <a:pt x="5121232" y="2483515"/>
                  <a:pt x="5174533" y="2344855"/>
                  <a:pt x="5253882" y="2266308"/>
                </a:cubicBezTo>
                <a:cubicBezTo>
                  <a:pt x="5333230" y="2187761"/>
                  <a:pt x="5435421" y="2148487"/>
                  <a:pt x="5560455" y="2148487"/>
                </a:cubicBezTo>
                <a:cubicBezTo>
                  <a:pt x="5680680" y="2148487"/>
                  <a:pt x="5780467" y="2186558"/>
                  <a:pt x="5859816" y="2262701"/>
                </a:cubicBezTo>
                <a:cubicBezTo>
                  <a:pt x="5939164" y="2338843"/>
                  <a:pt x="5978839" y="2430616"/>
                  <a:pt x="5978839" y="2538017"/>
                </a:cubicBezTo>
                <a:cubicBezTo>
                  <a:pt x="5978839" y="2637403"/>
                  <a:pt x="5938763" y="2742399"/>
                  <a:pt x="5858614" y="2853007"/>
                </a:cubicBezTo>
                <a:cubicBezTo>
                  <a:pt x="5778464" y="2963614"/>
                  <a:pt x="5594919" y="3125517"/>
                  <a:pt x="5307983" y="3338717"/>
                </a:cubicBezTo>
                <a:cubicBezTo>
                  <a:pt x="4838303" y="3686568"/>
                  <a:pt x="4518103" y="3988333"/>
                  <a:pt x="4347383" y="4244012"/>
                </a:cubicBezTo>
                <a:cubicBezTo>
                  <a:pt x="4176663" y="4499691"/>
                  <a:pt x="4074472" y="4772603"/>
                  <a:pt x="4040809" y="5062746"/>
                </a:cubicBezTo>
                <a:lnTo>
                  <a:pt x="6979113" y="5062746"/>
                </a:lnTo>
                <a:lnTo>
                  <a:pt x="6979113" y="4264451"/>
                </a:lnTo>
                <a:lnTo>
                  <a:pt x="5449848" y="4264451"/>
                </a:lnTo>
                <a:cubicBezTo>
                  <a:pt x="5539616" y="4176286"/>
                  <a:pt x="5617762" y="4104952"/>
                  <a:pt x="5684287" y="4050450"/>
                </a:cubicBezTo>
                <a:cubicBezTo>
                  <a:pt x="5750812" y="3995948"/>
                  <a:pt x="5882659" y="3900569"/>
                  <a:pt x="6079828" y="3764314"/>
                </a:cubicBezTo>
                <a:cubicBezTo>
                  <a:pt x="6411650" y="3530275"/>
                  <a:pt x="6640479" y="3315473"/>
                  <a:pt x="6766314" y="3119906"/>
                </a:cubicBezTo>
                <a:cubicBezTo>
                  <a:pt x="6892149" y="2924340"/>
                  <a:pt x="6955068" y="2719156"/>
                  <a:pt x="6955068" y="2504353"/>
                </a:cubicBezTo>
                <a:cubicBezTo>
                  <a:pt x="6955068" y="2302375"/>
                  <a:pt x="6900165" y="2120033"/>
                  <a:pt x="6790359" y="1957329"/>
                </a:cubicBezTo>
                <a:cubicBezTo>
                  <a:pt x="6680553" y="1794624"/>
                  <a:pt x="6529871" y="1673998"/>
                  <a:pt x="6338312" y="1595451"/>
                </a:cubicBezTo>
                <a:cubicBezTo>
                  <a:pt x="6146753" y="1516904"/>
                  <a:pt x="5878651" y="1477630"/>
                  <a:pt x="5534005" y="1477630"/>
                </a:cubicBezTo>
                <a:close/>
                <a:moveTo>
                  <a:pt x="2291162" y="1477630"/>
                </a:moveTo>
                <a:cubicBezTo>
                  <a:pt x="1797437" y="1477630"/>
                  <a:pt x="1429949" y="1611481"/>
                  <a:pt x="1188697" y="1879183"/>
                </a:cubicBezTo>
                <a:cubicBezTo>
                  <a:pt x="947445" y="2146884"/>
                  <a:pt x="826819" y="2615762"/>
                  <a:pt x="826819" y="3285818"/>
                </a:cubicBezTo>
                <a:cubicBezTo>
                  <a:pt x="826819" y="3558328"/>
                  <a:pt x="850463" y="3807194"/>
                  <a:pt x="897752" y="4032416"/>
                </a:cubicBezTo>
                <a:cubicBezTo>
                  <a:pt x="945040" y="4257638"/>
                  <a:pt x="1011164" y="4435170"/>
                  <a:pt x="1096123" y="4565014"/>
                </a:cubicBezTo>
                <a:cubicBezTo>
                  <a:pt x="1213143" y="4747756"/>
                  <a:pt x="1363023" y="4886416"/>
                  <a:pt x="1545766" y="4980993"/>
                </a:cubicBezTo>
                <a:cubicBezTo>
                  <a:pt x="1728508" y="5075570"/>
                  <a:pt x="1968157" y="5122859"/>
                  <a:pt x="2264713" y="5122859"/>
                </a:cubicBezTo>
                <a:cubicBezTo>
                  <a:pt x="2793704" y="5122859"/>
                  <a:pt x="3166402" y="4974581"/>
                  <a:pt x="3382807" y="4678025"/>
                </a:cubicBezTo>
                <a:cubicBezTo>
                  <a:pt x="3599213" y="4381470"/>
                  <a:pt x="3707415" y="3913393"/>
                  <a:pt x="3707415" y="3273795"/>
                </a:cubicBezTo>
                <a:cubicBezTo>
                  <a:pt x="3707415" y="2988460"/>
                  <a:pt x="3674554" y="2714347"/>
                  <a:pt x="3608830" y="2451455"/>
                </a:cubicBezTo>
                <a:cubicBezTo>
                  <a:pt x="3575168" y="2313596"/>
                  <a:pt x="3530684" y="2192970"/>
                  <a:pt x="3475381" y="2089577"/>
                </a:cubicBezTo>
                <a:cubicBezTo>
                  <a:pt x="3420077" y="1986183"/>
                  <a:pt x="3344335" y="1887598"/>
                  <a:pt x="3248155" y="1793823"/>
                </a:cubicBezTo>
                <a:cubicBezTo>
                  <a:pt x="3151975" y="1700047"/>
                  <a:pt x="3027742" y="1623905"/>
                  <a:pt x="2875457" y="1565395"/>
                </a:cubicBezTo>
                <a:cubicBezTo>
                  <a:pt x="2723172" y="1506885"/>
                  <a:pt x="2528407" y="1477630"/>
                  <a:pt x="229116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486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D862-4327-ACB7-5A01-FB2A0AD35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2FDCB8E-BE25-E0A2-56F7-A87242482907}"/>
              </a:ext>
            </a:extLst>
          </p:cNvPr>
          <p:cNvSpPr/>
          <p:nvPr/>
        </p:nvSpPr>
        <p:spPr>
          <a:xfrm>
            <a:off x="-1619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C1E3DE7A-C7D5-038A-DAD6-4CF6290EE0E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11B29284-DB47-6178-BB95-3D1663F4B156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4E3E88D-AE4F-5341-E8EA-18C3D3FA2A85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28AFCBBD-9728-3403-9FE5-2F9D2D7DF1E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E90AF05A-D847-2607-1E28-5B1D7C682EB4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891D804-CB37-7011-6C85-35A4670427C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38D9DDF6-657D-C940-A61A-D5A35F67011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DE1CEF74-A8AA-544B-CB85-15B4E30EB6BC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E475B40A-6BF0-6891-D46C-0E6EF4CB0C0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585C673-226A-E14F-F30A-2D9E7FA206A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027DB58-756F-5740-6568-3E84B2CC6D46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42702F4-3EB5-E10B-0666-DFCBD7A8C40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A9839652-D1D2-1A6F-7202-B268CF6C4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9" t="21532" r="68805" b="21216"/>
          <a:stretch>
            <a:fillRect/>
          </a:stretch>
        </p:blipFill>
        <p:spPr bwMode="auto">
          <a:xfrm>
            <a:off x="1968169" y="2307792"/>
            <a:ext cx="2881352" cy="402456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78A987B-B908-6DC7-D495-77271B6983D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B7D8FB4-6ABF-8B88-E480-2AEDC774D4A8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66"/>
                </a:solidFill>
                <a:latin typeface="Arial Black" panose="020B0A04020102020204" pitchFamily="34" charset="0"/>
              </a:rPr>
              <a:t>13</a:t>
            </a:r>
            <a:endParaRPr lang="zh-TW" altLang="en-US" sz="9600" dirty="0">
              <a:solidFill>
                <a:srgbClr val="FFCC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8BDE0F9-A753-7525-FE02-B53F43C63715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28E1C11-2A3A-1BEB-7AA6-71EAC753EC3C}"/>
              </a:ext>
            </a:extLst>
          </p:cNvPr>
          <p:cNvSpPr txBox="1"/>
          <p:nvPr/>
        </p:nvSpPr>
        <p:spPr>
          <a:xfrm>
            <a:off x="4029324" y="1422772"/>
            <a:ext cx="5484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37-39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9255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0D05D-3895-D8AB-DBDE-23A815766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20F821D-3868-15C6-1B54-7FAAC3C339DF}"/>
              </a:ext>
            </a:extLst>
          </p:cNvPr>
          <p:cNvSpPr/>
          <p:nvPr/>
        </p:nvSpPr>
        <p:spPr>
          <a:xfrm>
            <a:off x="-1619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421BA8EA-6EF8-D87D-1BD5-AC605271662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738179E6-C774-46A3-CC0F-BE85559D4FD6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02EB9E0-038B-9492-91FF-D50D92BB0598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6F2523D-D6FA-F38F-3965-E8D23BA259D6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23115651-468F-CB2D-95E1-88F20B24FF3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359D967-1D5A-B444-32DE-6BA1EEA566AA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F2FEFD4F-93AC-0BC7-8B87-2D82BBA7EE7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8C86AFFD-98DC-E3FA-F495-21B4292A9C48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89B39A41-0C08-2BBF-3041-D9B71BB4011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D822DAD-B53A-8A8D-0086-77A2C015CDD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F4947E1-CD43-A79F-08FF-EC25844D8667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117401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6C44961-8055-B2D5-2E0F-7488F5EE8C8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4807CE62-EE26-B583-860D-090F22E000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60" t="20685" r="39570" b="21200"/>
          <a:stretch>
            <a:fillRect/>
          </a:stretch>
        </p:blipFill>
        <p:spPr bwMode="auto">
          <a:xfrm>
            <a:off x="2518733" y="2119711"/>
            <a:ext cx="2471113" cy="420470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78A987B-B908-6DC7-D495-77271B6983D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B7D8FB4-6ABF-8B88-E480-2AEDC774D4A8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66"/>
                </a:solidFill>
                <a:latin typeface="Arial Black" panose="020B0A04020102020204" pitchFamily="34" charset="0"/>
              </a:rPr>
              <a:t>13</a:t>
            </a:r>
            <a:endParaRPr lang="zh-TW" altLang="en-US" sz="9600" dirty="0">
              <a:solidFill>
                <a:srgbClr val="FFCC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8BDE0F9-A753-7525-FE02-B53F43C63715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28E1C11-2A3A-1BEB-7AA6-71EAC753EC3C}"/>
              </a:ext>
            </a:extLst>
          </p:cNvPr>
          <p:cNvSpPr txBox="1"/>
          <p:nvPr/>
        </p:nvSpPr>
        <p:spPr>
          <a:xfrm>
            <a:off x="4029324" y="1422772"/>
            <a:ext cx="5484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37-39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4726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6C30E-2595-A751-885F-050BE9EAE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62B0EA5-B17B-DD52-EBCA-70B5C43DD518}"/>
              </a:ext>
            </a:extLst>
          </p:cNvPr>
          <p:cNvSpPr/>
          <p:nvPr/>
        </p:nvSpPr>
        <p:spPr>
          <a:xfrm>
            <a:off x="-4667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6086EF0-8C0D-28F3-5813-CFB94A93749A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6F24589-6D70-E73A-50D3-B192138EFA49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743D23E-2726-426F-EB3F-0F78F67D3326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1AF0055-A871-D9BA-3E10-49C169851821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39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0C23F92D-FA62-CAF6-7520-2609F67F537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2427769E-FD14-3F0F-D22E-7ADEBB0CF157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BE0DE13-C0CF-ADA8-E754-BF1CA8E0FBB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7F164D45-6592-9F6A-729D-12D8EDFE6D0B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99639EB6-E81B-6049-1C74-E9CBCA26EB0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D481474-7C88-3B81-CCDE-1864E103ADDF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5EC42AA-FFCE-66EA-CB4D-3AB235A9DF45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117411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06E37BC-100B-1DF2-5822-B650B5966B43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D78A987B-B908-6DC7-D495-77271B6983D6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FCC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FCC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7D8FB4-6ABF-8B88-E480-2AEDC774D4A8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FCC66"/>
                </a:solidFill>
                <a:latin typeface="Arial Black" panose="020B0A04020102020204" pitchFamily="34" charset="0"/>
              </a:rPr>
              <a:t>13</a:t>
            </a:r>
            <a:endParaRPr lang="zh-TW" altLang="en-US" sz="9600" dirty="0">
              <a:solidFill>
                <a:srgbClr val="FFCC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8BDE0F9-A753-7525-FE02-B53F43C63715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28E1C11-2A3A-1BEB-7AA6-71EAC753EC3C}"/>
              </a:ext>
            </a:extLst>
          </p:cNvPr>
          <p:cNvSpPr txBox="1"/>
          <p:nvPr/>
        </p:nvSpPr>
        <p:spPr>
          <a:xfrm>
            <a:off x="4029324" y="1422772"/>
            <a:ext cx="54847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37-39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CC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64E49A6-F975-A5A8-8B38-831D99807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811" t="20639" r="6319" b="20607"/>
          <a:stretch>
            <a:fillRect/>
          </a:stretch>
        </p:blipFill>
        <p:spPr bwMode="auto">
          <a:xfrm>
            <a:off x="2133388" y="2277443"/>
            <a:ext cx="2809690" cy="394877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50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5D4C74-F443-37EE-6286-A90D05C91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52C074D3-B154-1C1B-0FBE-CBA1748C60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4" y="4950883"/>
                </a:moveTo>
                <a:lnTo>
                  <a:pt x="8128230" y="4955455"/>
                </a:lnTo>
                <a:lnTo>
                  <a:pt x="8127468" y="4959265"/>
                </a:lnTo>
                <a:cubicBezTo>
                  <a:pt x="8172394" y="4976283"/>
                  <a:pt x="8209795" y="4995206"/>
                  <a:pt x="8239672" y="5016034"/>
                </a:cubicBezTo>
                <a:cubicBezTo>
                  <a:pt x="8269549" y="5036862"/>
                  <a:pt x="8292092" y="5055785"/>
                  <a:pt x="8307300" y="5072803"/>
                </a:cubicBezTo>
                <a:cubicBezTo>
                  <a:pt x="8326934" y="5087593"/>
                  <a:pt x="8347772" y="5093462"/>
                  <a:pt x="8369814" y="5090408"/>
                </a:cubicBezTo>
                <a:cubicBezTo>
                  <a:pt x="8391856" y="5087355"/>
                  <a:pt x="8408854" y="5078996"/>
                  <a:pt x="8420807" y="5065330"/>
                </a:cubicBezTo>
                <a:cubicBezTo>
                  <a:pt x="8432760" y="5051663"/>
                  <a:pt x="8433421" y="5036305"/>
                  <a:pt x="8422788" y="5019256"/>
                </a:cubicBezTo>
                <a:cubicBezTo>
                  <a:pt x="8412156" y="5002206"/>
                  <a:pt x="8383982" y="4987080"/>
                  <a:pt x="8338267" y="4973877"/>
                </a:cubicBezTo>
                <a:cubicBezTo>
                  <a:pt x="8292552" y="4960674"/>
                  <a:pt x="8223048" y="4953010"/>
                  <a:pt x="8129754" y="4950883"/>
                </a:cubicBezTo>
                <a:close/>
                <a:moveTo>
                  <a:pt x="7970496" y="4924975"/>
                </a:moveTo>
                <a:cubicBezTo>
                  <a:pt x="7946001" y="4952248"/>
                  <a:pt x="7912123" y="4980760"/>
                  <a:pt x="7868864" y="5010510"/>
                </a:cubicBezTo>
                <a:cubicBezTo>
                  <a:pt x="7825605" y="5040259"/>
                  <a:pt x="7780488" y="5065342"/>
                  <a:pt x="7733514" y="5085757"/>
                </a:cubicBezTo>
                <a:lnTo>
                  <a:pt x="7735800" y="5093377"/>
                </a:lnTo>
                <a:cubicBezTo>
                  <a:pt x="7794474" y="5087059"/>
                  <a:pt x="7851243" y="5076835"/>
                  <a:pt x="7906107" y="5062707"/>
                </a:cubicBezTo>
                <a:cubicBezTo>
                  <a:pt x="7960971" y="5048578"/>
                  <a:pt x="8007072" y="5031877"/>
                  <a:pt x="8044410" y="5012605"/>
                </a:cubicBezTo>
                <a:cubicBezTo>
                  <a:pt x="8058030" y="5015161"/>
                  <a:pt x="8068889" y="5015574"/>
                  <a:pt x="8076985" y="5013843"/>
                </a:cubicBezTo>
                <a:cubicBezTo>
                  <a:pt x="8085082" y="5012113"/>
                  <a:pt x="8090987" y="5008906"/>
                  <a:pt x="8094702" y="5004223"/>
                </a:cubicBezTo>
                <a:lnTo>
                  <a:pt x="8032218" y="4964599"/>
                </a:lnTo>
                <a:close/>
                <a:moveTo>
                  <a:pt x="10556724" y="4893733"/>
                </a:moveTo>
                <a:lnTo>
                  <a:pt x="10595586" y="4964599"/>
                </a:lnTo>
                <a:cubicBezTo>
                  <a:pt x="10599396" y="4963901"/>
                  <a:pt x="10602824" y="4962250"/>
                  <a:pt x="10605872" y="4959646"/>
                </a:cubicBezTo>
                <a:cubicBezTo>
                  <a:pt x="10608920" y="4957043"/>
                  <a:pt x="10611588" y="4953106"/>
                  <a:pt x="10613874" y="4947835"/>
                </a:cubicBezTo>
                <a:lnTo>
                  <a:pt x="10668738" y="4912021"/>
                </a:lnTo>
                <a:cubicBezTo>
                  <a:pt x="10669499" y="4920276"/>
                  <a:pt x="10669499" y="4928150"/>
                  <a:pt x="10668738" y="4935643"/>
                </a:cubicBezTo>
                <a:cubicBezTo>
                  <a:pt x="10673754" y="4940914"/>
                  <a:pt x="10678961" y="4944660"/>
                  <a:pt x="10684358" y="4946883"/>
                </a:cubicBezTo>
                <a:cubicBezTo>
                  <a:pt x="10689756" y="4949105"/>
                  <a:pt x="10694963" y="4950185"/>
                  <a:pt x="10699980" y="4950121"/>
                </a:cubicBezTo>
                <a:cubicBezTo>
                  <a:pt x="10696503" y="4957424"/>
                  <a:pt x="10693169" y="4963774"/>
                  <a:pt x="10689978" y="4969171"/>
                </a:cubicBezTo>
                <a:cubicBezTo>
                  <a:pt x="10686787" y="4974569"/>
                  <a:pt x="10684025" y="4978633"/>
                  <a:pt x="10681691" y="4981363"/>
                </a:cubicBezTo>
                <a:cubicBezTo>
                  <a:pt x="10679009" y="4983983"/>
                  <a:pt x="10675992" y="4985792"/>
                  <a:pt x="10672643" y="4986792"/>
                </a:cubicBezTo>
                <a:cubicBezTo>
                  <a:pt x="10669293" y="4987793"/>
                  <a:pt x="10665706" y="4988269"/>
                  <a:pt x="10661880" y="4988221"/>
                </a:cubicBezTo>
                <a:cubicBezTo>
                  <a:pt x="10657530" y="4988586"/>
                  <a:pt x="10651942" y="4988808"/>
                  <a:pt x="10645115" y="4988888"/>
                </a:cubicBezTo>
                <a:cubicBezTo>
                  <a:pt x="10638289" y="4988967"/>
                  <a:pt x="10631177" y="4988999"/>
                  <a:pt x="10623780" y="4988983"/>
                </a:cubicBezTo>
                <a:lnTo>
                  <a:pt x="10576536" y="4988983"/>
                </a:lnTo>
                <a:cubicBezTo>
                  <a:pt x="10568376" y="4989078"/>
                  <a:pt x="10562978" y="4988126"/>
                  <a:pt x="10560343" y="4986126"/>
                </a:cubicBezTo>
                <a:cubicBezTo>
                  <a:pt x="10557708" y="4984125"/>
                  <a:pt x="10556501" y="4980506"/>
                  <a:pt x="10556724" y="4975267"/>
                </a:cubicBezTo>
                <a:lnTo>
                  <a:pt x="10556724" y="4934881"/>
                </a:lnTo>
                <a:close/>
                <a:moveTo>
                  <a:pt x="10654260" y="4842679"/>
                </a:moveTo>
                <a:cubicBezTo>
                  <a:pt x="10656546" y="4848807"/>
                  <a:pt x="10658641" y="4855601"/>
                  <a:pt x="10660546" y="4863063"/>
                </a:cubicBezTo>
                <a:cubicBezTo>
                  <a:pt x="10662451" y="4870524"/>
                  <a:pt x="10664165" y="4878461"/>
                  <a:pt x="10665690" y="4886875"/>
                </a:cubicBezTo>
                <a:lnTo>
                  <a:pt x="10616922" y="4889161"/>
                </a:lnTo>
                <a:cubicBezTo>
                  <a:pt x="10623811" y="4881128"/>
                  <a:pt x="10630415" y="4873191"/>
                  <a:pt x="10636734" y="4865349"/>
                </a:cubicBezTo>
                <a:cubicBezTo>
                  <a:pt x="10643052" y="4857506"/>
                  <a:pt x="10648894" y="4849950"/>
                  <a:pt x="10654260" y="4842679"/>
                </a:cubicBezTo>
                <a:close/>
                <a:moveTo>
                  <a:pt x="8626578" y="4828201"/>
                </a:moveTo>
                <a:lnTo>
                  <a:pt x="8622768" y="4829725"/>
                </a:lnTo>
                <a:lnTo>
                  <a:pt x="8619720" y="4831249"/>
                </a:lnTo>
                <a:cubicBezTo>
                  <a:pt x="8627943" y="4854331"/>
                  <a:pt x="8634356" y="4879223"/>
                  <a:pt x="8638960" y="4905925"/>
                </a:cubicBezTo>
                <a:cubicBezTo>
                  <a:pt x="8643564" y="4932627"/>
                  <a:pt x="8645024" y="4959805"/>
                  <a:pt x="8643342" y="4987459"/>
                </a:cubicBezTo>
                <a:cubicBezTo>
                  <a:pt x="8666049" y="5009198"/>
                  <a:pt x="8687928" y="5017298"/>
                  <a:pt x="8708981" y="5011760"/>
                </a:cubicBezTo>
                <a:cubicBezTo>
                  <a:pt x="8730033" y="5006221"/>
                  <a:pt x="8744316" y="4992628"/>
                  <a:pt x="8751831" y="4970981"/>
                </a:cubicBezTo>
                <a:cubicBezTo>
                  <a:pt x="8759346" y="4949333"/>
                  <a:pt x="8754151" y="4925215"/>
                  <a:pt x="8736246" y="4898627"/>
                </a:cubicBezTo>
                <a:cubicBezTo>
                  <a:pt x="8718341" y="4872038"/>
                  <a:pt x="8681785" y="4848563"/>
                  <a:pt x="8626578" y="4828201"/>
                </a:cubicBezTo>
                <a:close/>
                <a:moveTo>
                  <a:pt x="8980908" y="4822867"/>
                </a:moveTo>
                <a:cubicBezTo>
                  <a:pt x="8973843" y="4856887"/>
                  <a:pt x="8966255" y="4890955"/>
                  <a:pt x="8958143" y="4925070"/>
                </a:cubicBezTo>
                <a:cubicBezTo>
                  <a:pt x="8950031" y="4959186"/>
                  <a:pt x="8942633" y="4988110"/>
                  <a:pt x="8935950" y="5011843"/>
                </a:cubicBezTo>
                <a:lnTo>
                  <a:pt x="8944332" y="5017177"/>
                </a:lnTo>
                <a:cubicBezTo>
                  <a:pt x="8968652" y="5000858"/>
                  <a:pt x="8993544" y="4981490"/>
                  <a:pt x="9019008" y="4959075"/>
                </a:cubicBezTo>
                <a:cubicBezTo>
                  <a:pt x="9044471" y="4936659"/>
                  <a:pt x="9068601" y="4913101"/>
                  <a:pt x="9091397" y="4888399"/>
                </a:cubicBezTo>
                <a:cubicBezTo>
                  <a:pt x="9100176" y="4888717"/>
                  <a:pt x="9107193" y="4887510"/>
                  <a:pt x="9112448" y="4884780"/>
                </a:cubicBezTo>
                <a:cubicBezTo>
                  <a:pt x="9117702" y="4882049"/>
                  <a:pt x="9121100" y="4878176"/>
                  <a:pt x="9122639" y="4873159"/>
                </a:cubicBezTo>
                <a:lnTo>
                  <a:pt x="9051774" y="4848013"/>
                </a:lnTo>
                <a:close/>
                <a:moveTo>
                  <a:pt x="8148804" y="4809151"/>
                </a:moveTo>
                <a:lnTo>
                  <a:pt x="8246340" y="4809151"/>
                </a:lnTo>
                <a:lnTo>
                  <a:pt x="8246340" y="4895257"/>
                </a:lnTo>
                <a:lnTo>
                  <a:pt x="8197572" y="4895257"/>
                </a:lnTo>
                <a:lnTo>
                  <a:pt x="8148804" y="4895257"/>
                </a:lnTo>
                <a:close/>
                <a:moveTo>
                  <a:pt x="7950684" y="4809151"/>
                </a:moveTo>
                <a:lnTo>
                  <a:pt x="7995642" y="4809151"/>
                </a:lnTo>
                <a:lnTo>
                  <a:pt x="8040600" y="4809151"/>
                </a:lnTo>
                <a:lnTo>
                  <a:pt x="8040600" y="4895257"/>
                </a:lnTo>
                <a:lnTo>
                  <a:pt x="7950684" y="4895257"/>
                </a:lnTo>
                <a:close/>
                <a:moveTo>
                  <a:pt x="10556724" y="4768003"/>
                </a:moveTo>
                <a:lnTo>
                  <a:pt x="10588728" y="4768003"/>
                </a:lnTo>
                <a:lnTo>
                  <a:pt x="10588728" y="4792387"/>
                </a:lnTo>
                <a:lnTo>
                  <a:pt x="10590252" y="4792387"/>
                </a:lnTo>
                <a:cubicBezTo>
                  <a:pt x="10590632" y="4806881"/>
                  <a:pt x="10590632" y="4822851"/>
                  <a:pt x="10590252" y="4840298"/>
                </a:cubicBezTo>
                <a:cubicBezTo>
                  <a:pt x="10589870" y="4857745"/>
                  <a:pt x="10589108" y="4874286"/>
                  <a:pt x="10587965" y="4889923"/>
                </a:cubicBezTo>
                <a:lnTo>
                  <a:pt x="10556724" y="4890685"/>
                </a:lnTo>
                <a:lnTo>
                  <a:pt x="10556724" y="4829725"/>
                </a:lnTo>
                <a:close/>
                <a:moveTo>
                  <a:pt x="8148804" y="4710091"/>
                </a:moveTo>
                <a:lnTo>
                  <a:pt x="8246340" y="4710091"/>
                </a:lnTo>
                <a:lnTo>
                  <a:pt x="8246340" y="4787815"/>
                </a:lnTo>
                <a:lnTo>
                  <a:pt x="8197572" y="4787815"/>
                </a:lnTo>
                <a:lnTo>
                  <a:pt x="8148804" y="4787815"/>
                </a:lnTo>
                <a:close/>
                <a:moveTo>
                  <a:pt x="7950684" y="4710091"/>
                </a:moveTo>
                <a:lnTo>
                  <a:pt x="7995642" y="4710091"/>
                </a:lnTo>
                <a:lnTo>
                  <a:pt x="8040600" y="4710091"/>
                </a:lnTo>
                <a:lnTo>
                  <a:pt x="8040600" y="4787815"/>
                </a:lnTo>
                <a:lnTo>
                  <a:pt x="7950684" y="4787815"/>
                </a:lnTo>
                <a:close/>
                <a:moveTo>
                  <a:pt x="10532340" y="4633129"/>
                </a:moveTo>
                <a:lnTo>
                  <a:pt x="10588728" y="4633129"/>
                </a:lnTo>
                <a:lnTo>
                  <a:pt x="10588728" y="4690279"/>
                </a:lnTo>
                <a:lnTo>
                  <a:pt x="10588728" y="4746667"/>
                </a:lnTo>
                <a:lnTo>
                  <a:pt x="10532340" y="4746667"/>
                </a:lnTo>
                <a:close/>
                <a:moveTo>
                  <a:pt x="10377654" y="4633129"/>
                </a:moveTo>
                <a:lnTo>
                  <a:pt x="10433280" y="4633129"/>
                </a:lnTo>
                <a:lnTo>
                  <a:pt x="10433280" y="4690279"/>
                </a:lnTo>
                <a:lnTo>
                  <a:pt x="10433280" y="4746667"/>
                </a:lnTo>
                <a:lnTo>
                  <a:pt x="10377654" y="4746667"/>
                </a:lnTo>
                <a:close/>
                <a:moveTo>
                  <a:pt x="9654516" y="4544737"/>
                </a:moveTo>
                <a:cubicBezTo>
                  <a:pt x="9668866" y="4573058"/>
                  <a:pt x="9685885" y="4598712"/>
                  <a:pt x="9705570" y="4621699"/>
                </a:cubicBezTo>
                <a:cubicBezTo>
                  <a:pt x="9684567" y="4644226"/>
                  <a:pt x="9660469" y="4665086"/>
                  <a:pt x="9633275" y="4684278"/>
                </a:cubicBezTo>
                <a:cubicBezTo>
                  <a:pt x="9606081" y="4703471"/>
                  <a:pt x="9576077" y="4720712"/>
                  <a:pt x="9543264" y="4735999"/>
                </a:cubicBezTo>
                <a:lnTo>
                  <a:pt x="9543264" y="4681135"/>
                </a:lnTo>
                <a:lnTo>
                  <a:pt x="9543264" y="4626271"/>
                </a:lnTo>
                <a:cubicBezTo>
                  <a:pt x="9583014" y="4605570"/>
                  <a:pt x="9620098" y="4578392"/>
                  <a:pt x="9654516" y="4544737"/>
                </a:cubicBezTo>
                <a:close/>
                <a:moveTo>
                  <a:pt x="8350734" y="4537117"/>
                </a:moveTo>
                <a:lnTo>
                  <a:pt x="8291298" y="4611031"/>
                </a:lnTo>
                <a:lnTo>
                  <a:pt x="8013930" y="4611031"/>
                </a:lnTo>
                <a:lnTo>
                  <a:pt x="7737324" y="4611031"/>
                </a:lnTo>
                <a:lnTo>
                  <a:pt x="7743420" y="4632367"/>
                </a:lnTo>
                <a:lnTo>
                  <a:pt x="8040600" y="4632367"/>
                </a:lnTo>
                <a:lnTo>
                  <a:pt x="8040600" y="4688755"/>
                </a:lnTo>
                <a:lnTo>
                  <a:pt x="7956780" y="4688755"/>
                </a:lnTo>
                <a:lnTo>
                  <a:pt x="7840194" y="4644559"/>
                </a:lnTo>
                <a:lnTo>
                  <a:pt x="7840194" y="4963837"/>
                </a:lnTo>
                <a:lnTo>
                  <a:pt x="7856196" y="4963837"/>
                </a:lnTo>
                <a:cubicBezTo>
                  <a:pt x="7879802" y="4963028"/>
                  <a:pt x="7901170" y="4958551"/>
                  <a:pt x="7920299" y="4950407"/>
                </a:cubicBezTo>
                <a:cubicBezTo>
                  <a:pt x="7939428" y="4942263"/>
                  <a:pt x="7949557" y="4935310"/>
                  <a:pt x="7950684" y="4929547"/>
                </a:cubicBezTo>
                <a:lnTo>
                  <a:pt x="7950684" y="4916593"/>
                </a:lnTo>
                <a:lnTo>
                  <a:pt x="8246340" y="4916593"/>
                </a:lnTo>
                <a:lnTo>
                  <a:pt x="8246340" y="4948597"/>
                </a:lnTo>
                <a:lnTo>
                  <a:pt x="8265390" y="4948597"/>
                </a:lnTo>
                <a:cubicBezTo>
                  <a:pt x="8277798" y="4948404"/>
                  <a:pt x="8291081" y="4946758"/>
                  <a:pt x="8305239" y="4943658"/>
                </a:cubicBezTo>
                <a:cubicBezTo>
                  <a:pt x="8319398" y="4940559"/>
                  <a:pt x="8331609" y="4937163"/>
                  <a:pt x="8341872" y="4933470"/>
                </a:cubicBezTo>
                <a:cubicBezTo>
                  <a:pt x="8352135" y="4929778"/>
                  <a:pt x="8357629" y="4926946"/>
                  <a:pt x="8358354" y="4924975"/>
                </a:cubicBezTo>
                <a:lnTo>
                  <a:pt x="8358354" y="4727617"/>
                </a:lnTo>
                <a:cubicBezTo>
                  <a:pt x="8366291" y="4725998"/>
                  <a:pt x="8372705" y="4723712"/>
                  <a:pt x="8377594" y="4720759"/>
                </a:cubicBezTo>
                <a:cubicBezTo>
                  <a:pt x="8382484" y="4717806"/>
                  <a:pt x="8386230" y="4714759"/>
                  <a:pt x="8388834" y="4711615"/>
                </a:cubicBezTo>
                <a:lnTo>
                  <a:pt x="8287488" y="4635415"/>
                </a:lnTo>
                <a:lnTo>
                  <a:pt x="8238720" y="4688755"/>
                </a:lnTo>
                <a:lnTo>
                  <a:pt x="8148804" y="4688755"/>
                </a:lnTo>
                <a:lnTo>
                  <a:pt x="8148804" y="4632367"/>
                </a:lnTo>
                <a:lnTo>
                  <a:pt x="8437602" y="4632367"/>
                </a:lnTo>
                <a:cubicBezTo>
                  <a:pt x="8443380" y="4632383"/>
                  <a:pt x="8448206" y="4631399"/>
                  <a:pt x="8452080" y="4629414"/>
                </a:cubicBezTo>
                <a:cubicBezTo>
                  <a:pt x="8455953" y="4627430"/>
                  <a:pt x="8458493" y="4624350"/>
                  <a:pt x="8459700" y="4620175"/>
                </a:cubicBezTo>
                <a:cubicBezTo>
                  <a:pt x="8445400" y="4608355"/>
                  <a:pt x="8429887" y="4596097"/>
                  <a:pt x="8413161" y="4583402"/>
                </a:cubicBezTo>
                <a:cubicBezTo>
                  <a:pt x="8396435" y="4570706"/>
                  <a:pt x="8381995" y="4559916"/>
                  <a:pt x="8369840" y="4551031"/>
                </a:cubicBezTo>
                <a:cubicBezTo>
                  <a:pt x="8357686" y="4542145"/>
                  <a:pt x="8351317" y="4537508"/>
                  <a:pt x="8350734" y="4537117"/>
                </a:cubicBezTo>
                <a:close/>
                <a:moveTo>
                  <a:pt x="10532340" y="4499779"/>
                </a:moveTo>
                <a:lnTo>
                  <a:pt x="10588728" y="4499779"/>
                </a:lnTo>
                <a:lnTo>
                  <a:pt x="10588728" y="4611793"/>
                </a:lnTo>
                <a:lnTo>
                  <a:pt x="10532340" y="4611793"/>
                </a:lnTo>
                <a:lnTo>
                  <a:pt x="10532340" y="4556167"/>
                </a:lnTo>
                <a:close/>
                <a:moveTo>
                  <a:pt x="10377654" y="4499779"/>
                </a:moveTo>
                <a:lnTo>
                  <a:pt x="10433280" y="4499779"/>
                </a:lnTo>
                <a:lnTo>
                  <a:pt x="10433280" y="4611793"/>
                </a:lnTo>
                <a:lnTo>
                  <a:pt x="10377654" y="4611793"/>
                </a:lnTo>
                <a:lnTo>
                  <a:pt x="10377654" y="4556167"/>
                </a:lnTo>
                <a:close/>
                <a:moveTo>
                  <a:pt x="9693378" y="4499779"/>
                </a:moveTo>
                <a:lnTo>
                  <a:pt x="9736812" y="4499779"/>
                </a:lnTo>
                <a:lnTo>
                  <a:pt x="9780246" y="4499779"/>
                </a:lnTo>
                <a:cubicBezTo>
                  <a:pt x="9775642" y="4513114"/>
                  <a:pt x="9769990" y="4526259"/>
                  <a:pt x="9763291" y="4539213"/>
                </a:cubicBezTo>
                <a:cubicBezTo>
                  <a:pt x="9756592" y="4552167"/>
                  <a:pt x="9749036" y="4564930"/>
                  <a:pt x="9740622" y="4577503"/>
                </a:cubicBezTo>
                <a:cubicBezTo>
                  <a:pt x="9713190" y="4563660"/>
                  <a:pt x="9689568" y="4547150"/>
                  <a:pt x="9669756" y="4527973"/>
                </a:cubicBezTo>
                <a:close/>
                <a:moveTo>
                  <a:pt x="8045172" y="4483015"/>
                </a:moveTo>
                <a:lnTo>
                  <a:pt x="8093178" y="4483015"/>
                </a:lnTo>
                <a:lnTo>
                  <a:pt x="8141184" y="4483015"/>
                </a:lnTo>
                <a:lnTo>
                  <a:pt x="8141184" y="4537117"/>
                </a:lnTo>
                <a:lnTo>
                  <a:pt x="8045172" y="4537117"/>
                </a:lnTo>
                <a:close/>
                <a:moveTo>
                  <a:pt x="9350478" y="4370239"/>
                </a:moveTo>
                <a:cubicBezTo>
                  <a:pt x="9345012" y="4418636"/>
                  <a:pt x="9337147" y="4467046"/>
                  <a:pt x="9326884" y="4515471"/>
                </a:cubicBezTo>
                <a:cubicBezTo>
                  <a:pt x="9316620" y="4563895"/>
                  <a:pt x="9304748" y="4609992"/>
                  <a:pt x="9291267" y="4653760"/>
                </a:cubicBezTo>
                <a:cubicBezTo>
                  <a:pt x="9277786" y="4697528"/>
                  <a:pt x="9263487" y="4736625"/>
                  <a:pt x="9248370" y="4771051"/>
                </a:cubicBezTo>
                <a:lnTo>
                  <a:pt x="9257514" y="4776385"/>
                </a:lnTo>
                <a:cubicBezTo>
                  <a:pt x="9277326" y="4757970"/>
                  <a:pt x="9295614" y="4738412"/>
                  <a:pt x="9312378" y="4717711"/>
                </a:cubicBezTo>
                <a:lnTo>
                  <a:pt x="9312378" y="5094139"/>
                </a:lnTo>
                <a:lnTo>
                  <a:pt x="9330666" y="5094139"/>
                </a:lnTo>
                <a:cubicBezTo>
                  <a:pt x="9350319" y="5093520"/>
                  <a:pt x="9368352" y="5090186"/>
                  <a:pt x="9384768" y="5084138"/>
                </a:cubicBezTo>
                <a:cubicBezTo>
                  <a:pt x="9401182" y="5078090"/>
                  <a:pt x="9410072" y="5073041"/>
                  <a:pt x="9411438" y="5068993"/>
                </a:cubicBezTo>
                <a:lnTo>
                  <a:pt x="9411438" y="4854109"/>
                </a:lnTo>
                <a:lnTo>
                  <a:pt x="9411438" y="4639225"/>
                </a:lnTo>
                <a:cubicBezTo>
                  <a:pt x="9418930" y="4637733"/>
                  <a:pt x="9424518" y="4635764"/>
                  <a:pt x="9428202" y="4633320"/>
                </a:cubicBezTo>
                <a:cubicBezTo>
                  <a:pt x="9431884" y="4630875"/>
                  <a:pt x="9434424" y="4627763"/>
                  <a:pt x="9435822" y="4623985"/>
                </a:cubicBezTo>
                <a:lnTo>
                  <a:pt x="9384768" y="4604935"/>
                </a:lnTo>
                <a:cubicBezTo>
                  <a:pt x="9398468" y="4578614"/>
                  <a:pt x="9411072" y="4550674"/>
                  <a:pt x="9422582" y="4521115"/>
                </a:cubicBezTo>
                <a:cubicBezTo>
                  <a:pt x="9434091" y="4491556"/>
                  <a:pt x="9444600" y="4460568"/>
                  <a:pt x="9454110" y="4428151"/>
                </a:cubicBezTo>
                <a:cubicBezTo>
                  <a:pt x="9462857" y="4428104"/>
                  <a:pt x="9469746" y="4426675"/>
                  <a:pt x="9474779" y="4423865"/>
                </a:cubicBezTo>
                <a:cubicBezTo>
                  <a:pt x="9479811" y="4421055"/>
                  <a:pt x="9483081" y="4417150"/>
                  <a:pt x="9484590" y="4412149"/>
                </a:cubicBezTo>
                <a:close/>
                <a:moveTo>
                  <a:pt x="7936968" y="4370239"/>
                </a:moveTo>
                <a:lnTo>
                  <a:pt x="7936968" y="4461679"/>
                </a:lnTo>
                <a:lnTo>
                  <a:pt x="7858482" y="4461679"/>
                </a:lnTo>
                <a:lnTo>
                  <a:pt x="7779996" y="4461679"/>
                </a:lnTo>
                <a:lnTo>
                  <a:pt x="7786092" y="4483015"/>
                </a:lnTo>
                <a:lnTo>
                  <a:pt x="7936968" y="4483015"/>
                </a:lnTo>
                <a:lnTo>
                  <a:pt x="7936968" y="4599601"/>
                </a:lnTo>
                <a:lnTo>
                  <a:pt x="7955256" y="4599601"/>
                </a:lnTo>
                <a:cubicBezTo>
                  <a:pt x="7977671" y="4599125"/>
                  <a:pt x="7997991" y="4596458"/>
                  <a:pt x="8016216" y="4591600"/>
                </a:cubicBezTo>
                <a:cubicBezTo>
                  <a:pt x="8034440" y="4586742"/>
                  <a:pt x="8044092" y="4582551"/>
                  <a:pt x="8045172" y="4579027"/>
                </a:cubicBezTo>
                <a:lnTo>
                  <a:pt x="8045172" y="4558453"/>
                </a:lnTo>
                <a:lnTo>
                  <a:pt x="8141184" y="4558453"/>
                </a:lnTo>
                <a:lnTo>
                  <a:pt x="8141184" y="4595791"/>
                </a:lnTo>
                <a:lnTo>
                  <a:pt x="8159472" y="4595791"/>
                </a:lnTo>
                <a:cubicBezTo>
                  <a:pt x="8182316" y="4595315"/>
                  <a:pt x="8203112" y="4592648"/>
                  <a:pt x="8221860" y="4587790"/>
                </a:cubicBezTo>
                <a:cubicBezTo>
                  <a:pt x="8240609" y="4582932"/>
                  <a:pt x="8250547" y="4578742"/>
                  <a:pt x="8251674" y="4575217"/>
                </a:cubicBezTo>
                <a:lnTo>
                  <a:pt x="8251674" y="4483015"/>
                </a:lnTo>
                <a:lnTo>
                  <a:pt x="8413980" y="4483015"/>
                </a:lnTo>
                <a:cubicBezTo>
                  <a:pt x="8419758" y="4483031"/>
                  <a:pt x="8424584" y="4482047"/>
                  <a:pt x="8428458" y="4480062"/>
                </a:cubicBezTo>
                <a:cubicBezTo>
                  <a:pt x="8432331" y="4478078"/>
                  <a:pt x="8434871" y="4474998"/>
                  <a:pt x="8436078" y="4470823"/>
                </a:cubicBezTo>
                <a:cubicBezTo>
                  <a:pt x="8422841" y="4459788"/>
                  <a:pt x="8408504" y="4448330"/>
                  <a:pt x="8393067" y="4436449"/>
                </a:cubicBezTo>
                <a:cubicBezTo>
                  <a:pt x="8377629" y="4424567"/>
                  <a:pt x="8364309" y="4414463"/>
                  <a:pt x="8353104" y="4406138"/>
                </a:cubicBezTo>
                <a:cubicBezTo>
                  <a:pt x="8341900" y="4397812"/>
                  <a:pt x="8336030" y="4393466"/>
                  <a:pt x="8335494" y="4393099"/>
                </a:cubicBezTo>
                <a:lnTo>
                  <a:pt x="8280630" y="4461679"/>
                </a:lnTo>
                <a:lnTo>
                  <a:pt x="8251674" y="4461679"/>
                </a:lnTo>
                <a:lnTo>
                  <a:pt x="8251674" y="4403005"/>
                </a:lnTo>
                <a:cubicBezTo>
                  <a:pt x="8262104" y="4401402"/>
                  <a:pt x="8269247" y="4398703"/>
                  <a:pt x="8273105" y="4394909"/>
                </a:cubicBezTo>
                <a:cubicBezTo>
                  <a:pt x="8276963" y="4391115"/>
                  <a:pt x="8278963" y="4386702"/>
                  <a:pt x="8279106" y="4381669"/>
                </a:cubicBezTo>
                <a:lnTo>
                  <a:pt x="8141184" y="4370239"/>
                </a:lnTo>
                <a:lnTo>
                  <a:pt x="8141184" y="4461679"/>
                </a:lnTo>
                <a:lnTo>
                  <a:pt x="8045172" y="4461679"/>
                </a:lnTo>
                <a:lnTo>
                  <a:pt x="8045172" y="4403005"/>
                </a:lnTo>
                <a:cubicBezTo>
                  <a:pt x="8055586" y="4401402"/>
                  <a:pt x="8062761" y="4398703"/>
                  <a:pt x="8066698" y="4394909"/>
                </a:cubicBezTo>
                <a:cubicBezTo>
                  <a:pt x="8070635" y="4391115"/>
                  <a:pt x="8072858" y="4386702"/>
                  <a:pt x="8073366" y="4381669"/>
                </a:cubicBezTo>
                <a:close/>
                <a:moveTo>
                  <a:pt x="10420326" y="4369477"/>
                </a:moveTo>
                <a:cubicBezTo>
                  <a:pt x="10420326" y="4385590"/>
                  <a:pt x="10419754" y="4403466"/>
                  <a:pt x="10418611" y="4423103"/>
                </a:cubicBezTo>
                <a:cubicBezTo>
                  <a:pt x="10417468" y="4442740"/>
                  <a:pt x="10415754" y="4461187"/>
                  <a:pt x="10413468" y="4478443"/>
                </a:cubicBezTo>
                <a:lnTo>
                  <a:pt x="10382226" y="4478443"/>
                </a:lnTo>
                <a:lnTo>
                  <a:pt x="10274784" y="4436533"/>
                </a:lnTo>
                <a:lnTo>
                  <a:pt x="10274784" y="4478443"/>
                </a:lnTo>
                <a:lnTo>
                  <a:pt x="10274784" y="4582075"/>
                </a:lnTo>
                <a:cubicBezTo>
                  <a:pt x="10262496" y="4566772"/>
                  <a:pt x="10250495" y="4552611"/>
                  <a:pt x="10238779" y="4539594"/>
                </a:cubicBezTo>
                <a:cubicBezTo>
                  <a:pt x="10227063" y="4526576"/>
                  <a:pt x="10220777" y="4519655"/>
                  <a:pt x="10219920" y="4518829"/>
                </a:cubicBezTo>
                <a:lnTo>
                  <a:pt x="10190964" y="4572169"/>
                </a:lnTo>
                <a:lnTo>
                  <a:pt x="10190964" y="4421293"/>
                </a:lnTo>
                <a:cubicBezTo>
                  <a:pt x="10201378" y="4419737"/>
                  <a:pt x="10208553" y="4417134"/>
                  <a:pt x="10212490" y="4413483"/>
                </a:cubicBezTo>
                <a:cubicBezTo>
                  <a:pt x="10216427" y="4409831"/>
                  <a:pt x="10218650" y="4405323"/>
                  <a:pt x="10219157" y="4399957"/>
                </a:cubicBezTo>
                <a:lnTo>
                  <a:pt x="10088094" y="4388527"/>
                </a:lnTo>
                <a:lnTo>
                  <a:pt x="10088094" y="4588933"/>
                </a:lnTo>
                <a:lnTo>
                  <a:pt x="10019514" y="4588933"/>
                </a:lnTo>
                <a:lnTo>
                  <a:pt x="10025610" y="4610269"/>
                </a:lnTo>
                <a:lnTo>
                  <a:pt x="10088094" y="4610269"/>
                </a:lnTo>
                <a:lnTo>
                  <a:pt x="10088094" y="4844965"/>
                </a:lnTo>
                <a:lnTo>
                  <a:pt x="10011894" y="4859443"/>
                </a:lnTo>
                <a:lnTo>
                  <a:pt x="10060662" y="4983649"/>
                </a:lnTo>
                <a:cubicBezTo>
                  <a:pt x="10065694" y="4982379"/>
                  <a:pt x="10070107" y="4979776"/>
                  <a:pt x="10073902" y="4975839"/>
                </a:cubicBezTo>
                <a:cubicBezTo>
                  <a:pt x="10077695" y="4971902"/>
                  <a:pt x="10080394" y="4967393"/>
                  <a:pt x="10081998" y="4962313"/>
                </a:cubicBezTo>
                <a:cubicBezTo>
                  <a:pt x="10131750" y="4929103"/>
                  <a:pt x="10173596" y="4899512"/>
                  <a:pt x="10207537" y="4873540"/>
                </a:cubicBezTo>
                <a:cubicBezTo>
                  <a:pt x="10241478" y="4847569"/>
                  <a:pt x="10268465" y="4825598"/>
                  <a:pt x="10288499" y="4807627"/>
                </a:cubicBezTo>
                <a:lnTo>
                  <a:pt x="10286976" y="4801531"/>
                </a:lnTo>
                <a:lnTo>
                  <a:pt x="10190964" y="4822867"/>
                </a:lnTo>
                <a:lnTo>
                  <a:pt x="10190964" y="4610269"/>
                </a:lnTo>
                <a:lnTo>
                  <a:pt x="10266402" y="4610269"/>
                </a:lnTo>
                <a:lnTo>
                  <a:pt x="10274784" y="4609507"/>
                </a:lnTo>
                <a:lnTo>
                  <a:pt x="10274784" y="4796959"/>
                </a:lnTo>
                <a:lnTo>
                  <a:pt x="10290024" y="4796959"/>
                </a:lnTo>
                <a:cubicBezTo>
                  <a:pt x="10298104" y="4796927"/>
                  <a:pt x="10306137" y="4796229"/>
                  <a:pt x="10314122" y="4794864"/>
                </a:cubicBezTo>
                <a:cubicBezTo>
                  <a:pt x="10322107" y="4793498"/>
                  <a:pt x="10329568" y="4791657"/>
                  <a:pt x="10336506" y="4789339"/>
                </a:cubicBezTo>
                <a:cubicBezTo>
                  <a:pt x="10334610" y="4832242"/>
                  <a:pt x="10327733" y="4871743"/>
                  <a:pt x="10315875" y="4907844"/>
                </a:cubicBezTo>
                <a:cubicBezTo>
                  <a:pt x="10304017" y="4943945"/>
                  <a:pt x="10284835" y="4976786"/>
                  <a:pt x="10258330" y="5006368"/>
                </a:cubicBezTo>
                <a:cubicBezTo>
                  <a:pt x="10231824" y="5035950"/>
                  <a:pt x="10195653" y="5062413"/>
                  <a:pt x="10149816" y="5085757"/>
                </a:cubicBezTo>
                <a:lnTo>
                  <a:pt x="10152864" y="5094901"/>
                </a:lnTo>
                <a:cubicBezTo>
                  <a:pt x="10221481" y="5078137"/>
                  <a:pt x="10276524" y="5054854"/>
                  <a:pt x="10317992" y="5025051"/>
                </a:cubicBezTo>
                <a:cubicBezTo>
                  <a:pt x="10359460" y="4995249"/>
                  <a:pt x="10390175" y="4958926"/>
                  <a:pt x="10410137" y="4916085"/>
                </a:cubicBezTo>
                <a:cubicBezTo>
                  <a:pt x="10430100" y="4873244"/>
                  <a:pt x="10442132" y="4823883"/>
                  <a:pt x="10446234" y="4768003"/>
                </a:cubicBezTo>
                <a:lnTo>
                  <a:pt x="10460712" y="4768003"/>
                </a:lnTo>
                <a:lnTo>
                  <a:pt x="10460712" y="5000413"/>
                </a:lnTo>
                <a:cubicBezTo>
                  <a:pt x="10459743" y="5031084"/>
                  <a:pt x="10465299" y="5052229"/>
                  <a:pt x="10477380" y="5063850"/>
                </a:cubicBezTo>
                <a:cubicBezTo>
                  <a:pt x="10489461" y="5075470"/>
                  <a:pt x="10513877" y="5080995"/>
                  <a:pt x="10550628" y="5080423"/>
                </a:cubicBezTo>
                <a:lnTo>
                  <a:pt x="10611588" y="5080423"/>
                </a:lnTo>
                <a:cubicBezTo>
                  <a:pt x="10665864" y="5080518"/>
                  <a:pt x="10703424" y="5075946"/>
                  <a:pt x="10724268" y="5066707"/>
                </a:cubicBezTo>
                <a:cubicBezTo>
                  <a:pt x="10745112" y="5057468"/>
                  <a:pt x="10755050" y="5042990"/>
                  <a:pt x="10754082" y="5023273"/>
                </a:cubicBezTo>
                <a:cubicBezTo>
                  <a:pt x="10754352" y="5014590"/>
                  <a:pt x="10752288" y="5007001"/>
                  <a:pt x="10747890" y="5000509"/>
                </a:cubicBezTo>
                <a:cubicBezTo>
                  <a:pt x="10743493" y="4994016"/>
                  <a:pt x="10735142" y="4988142"/>
                  <a:pt x="10722840" y="4982887"/>
                </a:cubicBezTo>
                <a:lnTo>
                  <a:pt x="10720554" y="4940215"/>
                </a:lnTo>
                <a:cubicBezTo>
                  <a:pt x="10731936" y="4929896"/>
                  <a:pt x="10734508" y="4915101"/>
                  <a:pt x="10728269" y="4895829"/>
                </a:cubicBezTo>
                <a:cubicBezTo>
                  <a:pt x="10722030" y="4876556"/>
                  <a:pt x="10700408" y="4857570"/>
                  <a:pt x="10663404" y="4838869"/>
                </a:cubicBezTo>
                <a:lnTo>
                  <a:pt x="10655784" y="4841155"/>
                </a:lnTo>
                <a:lnTo>
                  <a:pt x="10661880" y="4832773"/>
                </a:lnTo>
                <a:cubicBezTo>
                  <a:pt x="10670214" y="4832678"/>
                  <a:pt x="10676596" y="4831154"/>
                  <a:pt x="10681025" y="4828201"/>
                </a:cubicBezTo>
                <a:cubicBezTo>
                  <a:pt x="10685454" y="4825248"/>
                  <a:pt x="10688216" y="4821438"/>
                  <a:pt x="10689312" y="4816771"/>
                </a:cubicBezTo>
                <a:lnTo>
                  <a:pt x="10593299" y="4792387"/>
                </a:lnTo>
                <a:lnTo>
                  <a:pt x="10606254" y="4792387"/>
                </a:lnTo>
                <a:cubicBezTo>
                  <a:pt x="10618107" y="4792194"/>
                  <a:pt x="10630638" y="4790548"/>
                  <a:pt x="10643846" y="4787448"/>
                </a:cubicBezTo>
                <a:cubicBezTo>
                  <a:pt x="10657054" y="4784349"/>
                  <a:pt x="10668399" y="4780952"/>
                  <a:pt x="10677882" y="4777260"/>
                </a:cubicBezTo>
                <a:cubicBezTo>
                  <a:pt x="10687364" y="4773568"/>
                  <a:pt x="10692444" y="4770736"/>
                  <a:pt x="10693122" y="4768765"/>
                </a:cubicBezTo>
                <a:lnTo>
                  <a:pt x="10693122" y="4516543"/>
                </a:lnTo>
                <a:cubicBezTo>
                  <a:pt x="10701059" y="4514924"/>
                  <a:pt x="10707472" y="4512638"/>
                  <a:pt x="10712362" y="4509685"/>
                </a:cubicBezTo>
                <a:cubicBezTo>
                  <a:pt x="10717252" y="4506732"/>
                  <a:pt x="10720998" y="4503684"/>
                  <a:pt x="10723602" y="4500541"/>
                </a:cubicBezTo>
                <a:lnTo>
                  <a:pt x="10627590" y="4427389"/>
                </a:lnTo>
                <a:lnTo>
                  <a:pt x="10581107" y="4478443"/>
                </a:lnTo>
                <a:lnTo>
                  <a:pt x="10440138" y="4478443"/>
                </a:lnTo>
                <a:cubicBezTo>
                  <a:pt x="10457584" y="4467537"/>
                  <a:pt x="10474507" y="4455821"/>
                  <a:pt x="10490906" y="4443296"/>
                </a:cubicBezTo>
                <a:cubicBezTo>
                  <a:pt x="10507304" y="4430771"/>
                  <a:pt x="10521370" y="4418864"/>
                  <a:pt x="10533102" y="4407577"/>
                </a:cubicBezTo>
                <a:cubicBezTo>
                  <a:pt x="10541404" y="4406736"/>
                  <a:pt x="10547659" y="4404609"/>
                  <a:pt x="10551866" y="4401195"/>
                </a:cubicBezTo>
                <a:cubicBezTo>
                  <a:pt x="10556072" y="4397782"/>
                  <a:pt x="10558708" y="4393560"/>
                  <a:pt x="10559772" y="4388527"/>
                </a:cubicBezTo>
                <a:close/>
                <a:moveTo>
                  <a:pt x="9639276" y="4368715"/>
                </a:moveTo>
                <a:cubicBezTo>
                  <a:pt x="9629417" y="4413895"/>
                  <a:pt x="9615987" y="4457266"/>
                  <a:pt x="9598985" y="4498827"/>
                </a:cubicBezTo>
                <a:cubicBezTo>
                  <a:pt x="9581982" y="4540387"/>
                  <a:pt x="9563409" y="4576519"/>
                  <a:pt x="9543264" y="4607221"/>
                </a:cubicBezTo>
                <a:lnTo>
                  <a:pt x="9543264" y="4512733"/>
                </a:lnTo>
                <a:cubicBezTo>
                  <a:pt x="9552185" y="4511193"/>
                  <a:pt x="9558345" y="4508749"/>
                  <a:pt x="9561742" y="4505399"/>
                </a:cubicBezTo>
                <a:cubicBezTo>
                  <a:pt x="9565139" y="4502049"/>
                  <a:pt x="9567108" y="4497890"/>
                  <a:pt x="9567648" y="4492921"/>
                </a:cubicBezTo>
                <a:lnTo>
                  <a:pt x="9450300" y="4482253"/>
                </a:lnTo>
                <a:lnTo>
                  <a:pt x="9450300" y="4981363"/>
                </a:lnTo>
                <a:lnTo>
                  <a:pt x="9467826" y="4981363"/>
                </a:lnTo>
                <a:cubicBezTo>
                  <a:pt x="9485970" y="4980728"/>
                  <a:pt x="9502830" y="4977236"/>
                  <a:pt x="9518403" y="4970886"/>
                </a:cubicBezTo>
                <a:cubicBezTo>
                  <a:pt x="9533977" y="4964536"/>
                  <a:pt x="9542264" y="4959138"/>
                  <a:pt x="9543264" y="4954693"/>
                </a:cubicBezTo>
                <a:lnTo>
                  <a:pt x="9543264" y="4841917"/>
                </a:lnTo>
                <a:lnTo>
                  <a:pt x="9544026" y="4844203"/>
                </a:lnTo>
                <a:lnTo>
                  <a:pt x="9640800" y="4844203"/>
                </a:lnTo>
                <a:cubicBezTo>
                  <a:pt x="9625068" y="4884780"/>
                  <a:pt x="9603763" y="4923642"/>
                  <a:pt x="9576887" y="4960789"/>
                </a:cubicBezTo>
                <a:cubicBezTo>
                  <a:pt x="9550010" y="4997937"/>
                  <a:pt x="9518228" y="5029941"/>
                  <a:pt x="9481542" y="5056801"/>
                </a:cubicBezTo>
                <a:lnTo>
                  <a:pt x="9486876" y="5065183"/>
                </a:lnTo>
                <a:cubicBezTo>
                  <a:pt x="9526198" y="5050721"/>
                  <a:pt x="9562615" y="5034116"/>
                  <a:pt x="9596127" y="5015367"/>
                </a:cubicBezTo>
                <a:cubicBezTo>
                  <a:pt x="9629640" y="4996619"/>
                  <a:pt x="9659770" y="4975632"/>
                  <a:pt x="9686520" y="4952407"/>
                </a:cubicBezTo>
                <a:lnTo>
                  <a:pt x="9686520" y="5094901"/>
                </a:lnTo>
                <a:lnTo>
                  <a:pt x="9705570" y="5094901"/>
                </a:lnTo>
                <a:cubicBezTo>
                  <a:pt x="9726890" y="5094250"/>
                  <a:pt x="9746543" y="5090790"/>
                  <a:pt x="9764529" y="5084519"/>
                </a:cubicBezTo>
                <a:cubicBezTo>
                  <a:pt x="9782516" y="5078248"/>
                  <a:pt x="9792072" y="5073073"/>
                  <a:pt x="9793200" y="5068993"/>
                </a:cubicBezTo>
                <a:lnTo>
                  <a:pt x="9793200" y="4846489"/>
                </a:lnTo>
                <a:cubicBezTo>
                  <a:pt x="9804662" y="4893733"/>
                  <a:pt x="9819838" y="4935262"/>
                  <a:pt x="9838729" y="4971076"/>
                </a:cubicBezTo>
                <a:cubicBezTo>
                  <a:pt x="9857620" y="5006890"/>
                  <a:pt x="9882322" y="5036989"/>
                  <a:pt x="9912834" y="5061373"/>
                </a:cubicBezTo>
                <a:cubicBezTo>
                  <a:pt x="9919358" y="5034275"/>
                  <a:pt x="9929169" y="5012462"/>
                  <a:pt x="9942266" y="4995936"/>
                </a:cubicBezTo>
                <a:cubicBezTo>
                  <a:pt x="9955363" y="4979411"/>
                  <a:pt x="9971460" y="4968457"/>
                  <a:pt x="9990558" y="4963075"/>
                </a:cubicBezTo>
                <a:lnTo>
                  <a:pt x="9992082" y="4955455"/>
                </a:lnTo>
                <a:cubicBezTo>
                  <a:pt x="9958109" y="4945486"/>
                  <a:pt x="9924708" y="4931135"/>
                  <a:pt x="9891878" y="4912402"/>
                </a:cubicBezTo>
                <a:cubicBezTo>
                  <a:pt x="9859049" y="4893670"/>
                  <a:pt x="9831744" y="4870937"/>
                  <a:pt x="9809964" y="4844203"/>
                </a:cubicBezTo>
                <a:lnTo>
                  <a:pt x="9957792" y="4844203"/>
                </a:lnTo>
                <a:cubicBezTo>
                  <a:pt x="9963586" y="4844219"/>
                  <a:pt x="9968380" y="4843235"/>
                  <a:pt x="9972174" y="4841250"/>
                </a:cubicBezTo>
                <a:cubicBezTo>
                  <a:pt x="9975968" y="4839266"/>
                  <a:pt x="9978286" y="4836186"/>
                  <a:pt x="9979128" y="4832011"/>
                </a:cubicBezTo>
                <a:cubicBezTo>
                  <a:pt x="9967462" y="4821494"/>
                  <a:pt x="9954725" y="4810525"/>
                  <a:pt x="9940915" y="4799104"/>
                </a:cubicBezTo>
                <a:cubicBezTo>
                  <a:pt x="9927104" y="4787683"/>
                  <a:pt x="9915157" y="4777956"/>
                  <a:pt x="9905072" y="4769922"/>
                </a:cubicBezTo>
                <a:cubicBezTo>
                  <a:pt x="9894988" y="4761888"/>
                  <a:pt x="9889701" y="4757693"/>
                  <a:pt x="9889212" y="4757335"/>
                </a:cubicBezTo>
                <a:lnTo>
                  <a:pt x="9838920" y="4822867"/>
                </a:lnTo>
                <a:lnTo>
                  <a:pt x="9793200" y="4822867"/>
                </a:lnTo>
                <a:lnTo>
                  <a:pt x="9793200" y="4745143"/>
                </a:lnTo>
                <a:cubicBezTo>
                  <a:pt x="9802486" y="4743921"/>
                  <a:pt x="9808868" y="4741603"/>
                  <a:pt x="9812345" y="4738190"/>
                </a:cubicBezTo>
                <a:cubicBezTo>
                  <a:pt x="9815822" y="4734777"/>
                  <a:pt x="9817822" y="4730745"/>
                  <a:pt x="9818346" y="4726093"/>
                </a:cubicBezTo>
                <a:lnTo>
                  <a:pt x="9686520" y="4714663"/>
                </a:lnTo>
                <a:lnTo>
                  <a:pt x="9686520" y="4822867"/>
                </a:lnTo>
                <a:lnTo>
                  <a:pt x="9543264" y="4822867"/>
                </a:lnTo>
                <a:lnTo>
                  <a:pt x="9543264" y="4746667"/>
                </a:lnTo>
                <a:cubicBezTo>
                  <a:pt x="9582554" y="4737158"/>
                  <a:pt x="9619416" y="4725506"/>
                  <a:pt x="9653849" y="4711710"/>
                </a:cubicBezTo>
                <a:cubicBezTo>
                  <a:pt x="9688282" y="4697915"/>
                  <a:pt x="9720000" y="4681881"/>
                  <a:pt x="9749004" y="4663609"/>
                </a:cubicBezTo>
                <a:cubicBezTo>
                  <a:pt x="9770546" y="4680754"/>
                  <a:pt x="9795660" y="4695613"/>
                  <a:pt x="9824346" y="4708186"/>
                </a:cubicBezTo>
                <a:cubicBezTo>
                  <a:pt x="9853032" y="4720759"/>
                  <a:pt x="9886338" y="4731046"/>
                  <a:pt x="9924264" y="4739047"/>
                </a:cubicBezTo>
                <a:cubicBezTo>
                  <a:pt x="9925962" y="4713584"/>
                  <a:pt x="9931709" y="4692502"/>
                  <a:pt x="9941504" y="4675801"/>
                </a:cubicBezTo>
                <a:cubicBezTo>
                  <a:pt x="9951299" y="4659101"/>
                  <a:pt x="9966380" y="4646401"/>
                  <a:pt x="9986748" y="4637701"/>
                </a:cubicBezTo>
                <a:lnTo>
                  <a:pt x="9987510" y="4629319"/>
                </a:lnTo>
                <a:cubicBezTo>
                  <a:pt x="9956268" y="4627462"/>
                  <a:pt x="9926930" y="4624700"/>
                  <a:pt x="9899499" y="4621032"/>
                </a:cubicBezTo>
                <a:cubicBezTo>
                  <a:pt x="9872067" y="4617365"/>
                  <a:pt x="9846540" y="4612508"/>
                  <a:pt x="9822918" y="4606459"/>
                </a:cubicBezTo>
                <a:cubicBezTo>
                  <a:pt x="9855048" y="4575090"/>
                  <a:pt x="9880702" y="4539530"/>
                  <a:pt x="9899880" y="4499779"/>
                </a:cubicBezTo>
                <a:lnTo>
                  <a:pt x="9948648" y="4499779"/>
                </a:lnTo>
                <a:cubicBezTo>
                  <a:pt x="9954442" y="4499795"/>
                  <a:pt x="9959236" y="4498811"/>
                  <a:pt x="9963030" y="4496826"/>
                </a:cubicBezTo>
                <a:cubicBezTo>
                  <a:pt x="9966824" y="4494842"/>
                  <a:pt x="9969142" y="4491762"/>
                  <a:pt x="9969984" y="4487587"/>
                </a:cubicBezTo>
                <a:cubicBezTo>
                  <a:pt x="9957782" y="4476524"/>
                  <a:pt x="9944424" y="4464868"/>
                  <a:pt x="9929908" y="4452620"/>
                </a:cubicBezTo>
                <a:cubicBezTo>
                  <a:pt x="9915392" y="4440371"/>
                  <a:pt x="9902824" y="4429901"/>
                  <a:pt x="9892203" y="4421209"/>
                </a:cubicBezTo>
                <a:cubicBezTo>
                  <a:pt x="9881582" y="4412516"/>
                  <a:pt x="9876013" y="4407972"/>
                  <a:pt x="9875496" y="4407577"/>
                </a:cubicBezTo>
                <a:lnTo>
                  <a:pt x="9822918" y="4478443"/>
                </a:lnTo>
                <a:lnTo>
                  <a:pt x="9708618" y="4478443"/>
                </a:lnTo>
                <a:cubicBezTo>
                  <a:pt x="9719286" y="4463203"/>
                  <a:pt x="9729192" y="4447201"/>
                  <a:pt x="9738336" y="4430437"/>
                </a:cubicBezTo>
                <a:cubicBezTo>
                  <a:pt x="9747114" y="4430755"/>
                  <a:pt x="9754131" y="4429548"/>
                  <a:pt x="9759386" y="4426818"/>
                </a:cubicBezTo>
                <a:cubicBezTo>
                  <a:pt x="9764640" y="4424087"/>
                  <a:pt x="9768038" y="4420214"/>
                  <a:pt x="9769578" y="4415197"/>
                </a:cubicBezTo>
                <a:close/>
                <a:moveTo>
                  <a:pt x="8785074" y="4367953"/>
                </a:moveTo>
                <a:cubicBezTo>
                  <a:pt x="8774970" y="4405846"/>
                  <a:pt x="8754960" y="4447408"/>
                  <a:pt x="8725045" y="4492639"/>
                </a:cubicBezTo>
                <a:cubicBezTo>
                  <a:pt x="8695129" y="4537870"/>
                  <a:pt x="8659541" y="4581915"/>
                  <a:pt x="8618280" y="4624775"/>
                </a:cubicBezTo>
                <a:cubicBezTo>
                  <a:pt x="8577019" y="4667636"/>
                  <a:pt x="8534319" y="4704456"/>
                  <a:pt x="8490180" y="4735237"/>
                </a:cubicBezTo>
                <a:lnTo>
                  <a:pt x="8494752" y="4742857"/>
                </a:lnTo>
                <a:cubicBezTo>
                  <a:pt x="8524596" y="4731729"/>
                  <a:pt x="8554632" y="4718362"/>
                  <a:pt x="8584858" y="4702757"/>
                </a:cubicBezTo>
                <a:cubicBezTo>
                  <a:pt x="8615084" y="4687152"/>
                  <a:pt x="8644739" y="4669785"/>
                  <a:pt x="8673822" y="4650655"/>
                </a:cubicBezTo>
                <a:lnTo>
                  <a:pt x="8679156" y="4669705"/>
                </a:lnTo>
                <a:lnTo>
                  <a:pt x="8790408" y="4669705"/>
                </a:lnTo>
                <a:lnTo>
                  <a:pt x="8790408" y="4778671"/>
                </a:lnTo>
                <a:lnTo>
                  <a:pt x="8550378" y="4778671"/>
                </a:lnTo>
                <a:lnTo>
                  <a:pt x="8556474" y="4800007"/>
                </a:lnTo>
                <a:lnTo>
                  <a:pt x="8790408" y="4800007"/>
                </a:lnTo>
                <a:lnTo>
                  <a:pt x="8790408" y="5043847"/>
                </a:lnTo>
                <a:lnTo>
                  <a:pt x="8511516" y="5043847"/>
                </a:lnTo>
                <a:lnTo>
                  <a:pt x="8517612" y="5065183"/>
                </a:lnTo>
                <a:lnTo>
                  <a:pt x="9188934" y="5065183"/>
                </a:lnTo>
                <a:cubicBezTo>
                  <a:pt x="9194744" y="5065199"/>
                  <a:pt x="9199697" y="5064215"/>
                  <a:pt x="9203792" y="5062230"/>
                </a:cubicBezTo>
                <a:cubicBezTo>
                  <a:pt x="9207888" y="5060246"/>
                  <a:pt x="9210555" y="5057166"/>
                  <a:pt x="9211794" y="5052991"/>
                </a:cubicBezTo>
                <a:cubicBezTo>
                  <a:pt x="9197476" y="5040625"/>
                  <a:pt x="9181831" y="5027681"/>
                  <a:pt x="9164860" y="5014157"/>
                </a:cubicBezTo>
                <a:cubicBezTo>
                  <a:pt x="9147889" y="5000634"/>
                  <a:pt x="9133204" y="4989101"/>
                  <a:pt x="9120805" y="4979557"/>
                </a:cubicBezTo>
                <a:cubicBezTo>
                  <a:pt x="9108406" y="4970013"/>
                  <a:pt x="9101906" y="4965027"/>
                  <a:pt x="9101304" y="4964599"/>
                </a:cubicBezTo>
                <a:lnTo>
                  <a:pt x="9040343" y="5043847"/>
                </a:lnTo>
                <a:lnTo>
                  <a:pt x="8905470" y="5043847"/>
                </a:lnTo>
                <a:lnTo>
                  <a:pt x="8905470" y="4800007"/>
                </a:lnTo>
                <a:lnTo>
                  <a:pt x="9152358" y="4800007"/>
                </a:lnTo>
                <a:cubicBezTo>
                  <a:pt x="9158136" y="4800023"/>
                  <a:pt x="9162962" y="4799039"/>
                  <a:pt x="9166836" y="4797055"/>
                </a:cubicBezTo>
                <a:cubicBezTo>
                  <a:pt x="9170709" y="4795070"/>
                  <a:pt x="9173249" y="4791990"/>
                  <a:pt x="9174455" y="4787815"/>
                </a:cubicBezTo>
                <a:cubicBezTo>
                  <a:pt x="9161459" y="4776493"/>
                  <a:pt x="9147235" y="4764593"/>
                  <a:pt x="9131784" y="4752114"/>
                </a:cubicBezTo>
                <a:cubicBezTo>
                  <a:pt x="9116332" y="4739635"/>
                  <a:pt x="9102954" y="4728977"/>
                  <a:pt x="9091652" y="4720138"/>
                </a:cubicBezTo>
                <a:cubicBezTo>
                  <a:pt x="9080348" y="4711300"/>
                  <a:pt x="9074422" y="4706681"/>
                  <a:pt x="9073872" y="4706281"/>
                </a:cubicBezTo>
                <a:lnTo>
                  <a:pt x="9019008" y="4778671"/>
                </a:lnTo>
                <a:lnTo>
                  <a:pt x="8905470" y="4778671"/>
                </a:lnTo>
                <a:lnTo>
                  <a:pt x="8905470" y="4669705"/>
                </a:lnTo>
                <a:lnTo>
                  <a:pt x="9017484" y="4669705"/>
                </a:lnTo>
                <a:cubicBezTo>
                  <a:pt x="9022897" y="4669721"/>
                  <a:pt x="9027501" y="4668737"/>
                  <a:pt x="9031295" y="4666752"/>
                </a:cubicBezTo>
                <a:cubicBezTo>
                  <a:pt x="9035089" y="4664768"/>
                  <a:pt x="9037597" y="4661688"/>
                  <a:pt x="9038820" y="4657513"/>
                </a:cubicBezTo>
                <a:cubicBezTo>
                  <a:pt x="9026646" y="4647005"/>
                  <a:pt x="9013485" y="4636102"/>
                  <a:pt x="8999337" y="4624804"/>
                </a:cubicBezTo>
                <a:cubicBezTo>
                  <a:pt x="8985188" y="4613505"/>
                  <a:pt x="8972986" y="4603900"/>
                  <a:pt x="8962732" y="4595989"/>
                </a:cubicBezTo>
                <a:cubicBezTo>
                  <a:pt x="8952478" y="4588077"/>
                  <a:pt x="8947107" y="4583947"/>
                  <a:pt x="8946618" y="4583599"/>
                </a:cubicBezTo>
                <a:lnTo>
                  <a:pt x="8895564" y="4648369"/>
                </a:lnTo>
                <a:lnTo>
                  <a:pt x="8677632" y="4648369"/>
                </a:lnTo>
                <a:cubicBezTo>
                  <a:pt x="8723828" y="4618000"/>
                  <a:pt x="8765928" y="4585012"/>
                  <a:pt x="8803933" y="4549405"/>
                </a:cubicBezTo>
                <a:cubicBezTo>
                  <a:pt x="8841938" y="4513797"/>
                  <a:pt x="8872989" y="4477189"/>
                  <a:pt x="8897088" y="4439581"/>
                </a:cubicBezTo>
                <a:cubicBezTo>
                  <a:pt x="8918995" y="4504288"/>
                  <a:pt x="8951951" y="4558707"/>
                  <a:pt x="8995957" y="4602840"/>
                </a:cubicBezTo>
                <a:cubicBezTo>
                  <a:pt x="9039962" y="4646972"/>
                  <a:pt x="9089302" y="4683485"/>
                  <a:pt x="9143976" y="4712377"/>
                </a:cubicBezTo>
                <a:cubicBezTo>
                  <a:pt x="9147928" y="4688914"/>
                  <a:pt x="9157549" y="4666308"/>
                  <a:pt x="9172836" y="4644559"/>
                </a:cubicBezTo>
                <a:cubicBezTo>
                  <a:pt x="9188124" y="4622810"/>
                  <a:pt x="9208222" y="4607824"/>
                  <a:pt x="9233130" y="4599601"/>
                </a:cubicBezTo>
                <a:lnTo>
                  <a:pt x="9233892" y="4587409"/>
                </a:lnTo>
                <a:cubicBezTo>
                  <a:pt x="9197348" y="4580010"/>
                  <a:pt x="9158505" y="4570001"/>
                  <a:pt x="9117362" y="4557381"/>
                </a:cubicBezTo>
                <a:cubicBezTo>
                  <a:pt x="9076218" y="4544761"/>
                  <a:pt x="9037150" y="4528204"/>
                  <a:pt x="9000155" y="4507710"/>
                </a:cubicBezTo>
                <a:cubicBezTo>
                  <a:pt x="8963160" y="4487216"/>
                  <a:pt x="8932614" y="4461458"/>
                  <a:pt x="8908518" y="4430437"/>
                </a:cubicBezTo>
                <a:cubicBezTo>
                  <a:pt x="8922408" y="4429024"/>
                  <a:pt x="8932536" y="4426897"/>
                  <a:pt x="8938902" y="4424055"/>
                </a:cubicBezTo>
                <a:cubicBezTo>
                  <a:pt x="8945268" y="4421214"/>
                  <a:pt x="8949110" y="4416991"/>
                  <a:pt x="8950428" y="4411387"/>
                </a:cubicBezTo>
                <a:close/>
                <a:moveTo>
                  <a:pt x="9268562" y="3641767"/>
                </a:moveTo>
                <a:lnTo>
                  <a:pt x="9350858" y="3900085"/>
                </a:lnTo>
                <a:lnTo>
                  <a:pt x="9188552" y="3900085"/>
                </a:lnTo>
                <a:close/>
                <a:moveTo>
                  <a:pt x="10937724" y="3567091"/>
                </a:moveTo>
                <a:lnTo>
                  <a:pt x="10980396" y="3567091"/>
                </a:lnTo>
                <a:cubicBezTo>
                  <a:pt x="11018956" y="3567234"/>
                  <a:pt x="11048134" y="3577235"/>
                  <a:pt x="11067930" y="3597095"/>
                </a:cubicBezTo>
                <a:cubicBezTo>
                  <a:pt x="11087726" y="3616955"/>
                  <a:pt x="11097664" y="3645815"/>
                  <a:pt x="11097744" y="3683677"/>
                </a:cubicBezTo>
                <a:cubicBezTo>
                  <a:pt x="11098156" y="3719285"/>
                  <a:pt x="11089140" y="3749035"/>
                  <a:pt x="11070692" y="3772926"/>
                </a:cubicBezTo>
                <a:cubicBezTo>
                  <a:pt x="11052246" y="3796818"/>
                  <a:pt x="11021893" y="3809233"/>
                  <a:pt x="10979634" y="3810169"/>
                </a:cubicBezTo>
                <a:lnTo>
                  <a:pt x="10935438" y="3810169"/>
                </a:lnTo>
                <a:cubicBezTo>
                  <a:pt x="10935390" y="3766513"/>
                  <a:pt x="10935485" y="3724666"/>
                  <a:pt x="10935723" y="3684630"/>
                </a:cubicBezTo>
                <a:cubicBezTo>
                  <a:pt x="10935961" y="3644593"/>
                  <a:pt x="10936628" y="3605413"/>
                  <a:pt x="10937724" y="3567091"/>
                </a:cubicBezTo>
                <a:close/>
                <a:moveTo>
                  <a:pt x="10400514" y="3551851"/>
                </a:moveTo>
                <a:cubicBezTo>
                  <a:pt x="10431436" y="3552312"/>
                  <a:pt x="10456798" y="3564175"/>
                  <a:pt x="10476601" y="3587439"/>
                </a:cubicBezTo>
                <a:cubicBezTo>
                  <a:pt x="10496403" y="3610704"/>
                  <a:pt x="10511041" y="3642604"/>
                  <a:pt x="10520514" y="3683141"/>
                </a:cubicBezTo>
                <a:cubicBezTo>
                  <a:pt x="10529988" y="3723677"/>
                  <a:pt x="10534691" y="3770084"/>
                  <a:pt x="10534626" y="3822361"/>
                </a:cubicBezTo>
                <a:cubicBezTo>
                  <a:pt x="10534691" y="3875127"/>
                  <a:pt x="10529988" y="3921826"/>
                  <a:pt x="10520514" y="3962456"/>
                </a:cubicBezTo>
                <a:cubicBezTo>
                  <a:pt x="10511041" y="4003087"/>
                  <a:pt x="10496403" y="4034997"/>
                  <a:pt x="10476601" y="4058186"/>
                </a:cubicBezTo>
                <a:cubicBezTo>
                  <a:pt x="10456798" y="4081375"/>
                  <a:pt x="10431436" y="4093191"/>
                  <a:pt x="10400514" y="4093633"/>
                </a:cubicBezTo>
                <a:cubicBezTo>
                  <a:pt x="10369582" y="4093191"/>
                  <a:pt x="10344154" y="4081375"/>
                  <a:pt x="10324228" y="4058186"/>
                </a:cubicBezTo>
                <a:cubicBezTo>
                  <a:pt x="10304304" y="4034997"/>
                  <a:pt x="10289544" y="4003087"/>
                  <a:pt x="10279948" y="3962456"/>
                </a:cubicBezTo>
                <a:cubicBezTo>
                  <a:pt x="10270353" y="3921826"/>
                  <a:pt x="10265583" y="3875127"/>
                  <a:pt x="10265640" y="3822361"/>
                </a:cubicBezTo>
                <a:cubicBezTo>
                  <a:pt x="10265583" y="3770084"/>
                  <a:pt x="10270353" y="3723677"/>
                  <a:pt x="10279948" y="3683141"/>
                </a:cubicBezTo>
                <a:cubicBezTo>
                  <a:pt x="10289544" y="3642604"/>
                  <a:pt x="10304304" y="3610704"/>
                  <a:pt x="10324228" y="3587439"/>
                </a:cubicBezTo>
                <a:cubicBezTo>
                  <a:pt x="10344154" y="3564175"/>
                  <a:pt x="10369582" y="3552312"/>
                  <a:pt x="10400514" y="3551851"/>
                </a:cubicBezTo>
                <a:close/>
                <a:moveTo>
                  <a:pt x="10738080" y="3538135"/>
                </a:moveTo>
                <a:lnTo>
                  <a:pt x="10738080" y="3564043"/>
                </a:lnTo>
                <a:lnTo>
                  <a:pt x="10806660" y="3570139"/>
                </a:lnTo>
                <a:cubicBezTo>
                  <a:pt x="10807390" y="3609366"/>
                  <a:pt x="10807834" y="3648641"/>
                  <a:pt x="10807993" y="3687963"/>
                </a:cubicBezTo>
                <a:cubicBezTo>
                  <a:pt x="10808152" y="3727286"/>
                  <a:pt x="10808215" y="3766751"/>
                  <a:pt x="10808184" y="3806359"/>
                </a:cubicBezTo>
                <a:lnTo>
                  <a:pt x="10808184" y="3839887"/>
                </a:lnTo>
                <a:cubicBezTo>
                  <a:pt x="10808215" y="3879527"/>
                  <a:pt x="10808152" y="3918929"/>
                  <a:pt x="10807993" y="3958092"/>
                </a:cubicBezTo>
                <a:cubicBezTo>
                  <a:pt x="10807834" y="3997256"/>
                  <a:pt x="10807390" y="4036086"/>
                  <a:pt x="10806660" y="4074583"/>
                </a:cubicBezTo>
                <a:lnTo>
                  <a:pt x="10738080" y="4081441"/>
                </a:lnTo>
                <a:lnTo>
                  <a:pt x="10738080" y="4107349"/>
                </a:lnTo>
                <a:lnTo>
                  <a:pt x="11007828" y="4107349"/>
                </a:lnTo>
                <a:lnTo>
                  <a:pt x="11007828" y="4081441"/>
                </a:lnTo>
                <a:lnTo>
                  <a:pt x="10937724" y="4074583"/>
                </a:lnTo>
                <a:cubicBezTo>
                  <a:pt x="10936628" y="4035737"/>
                  <a:pt x="10935961" y="3996653"/>
                  <a:pt x="10935723" y="3957330"/>
                </a:cubicBezTo>
                <a:cubicBezTo>
                  <a:pt x="10935485" y="3918008"/>
                  <a:pt x="10935390" y="3878352"/>
                  <a:pt x="10935438" y="3838363"/>
                </a:cubicBezTo>
                <a:lnTo>
                  <a:pt x="10972014" y="3838363"/>
                </a:lnTo>
                <a:cubicBezTo>
                  <a:pt x="11000668" y="3838331"/>
                  <a:pt x="11021274" y="3846015"/>
                  <a:pt x="11033830" y="3861414"/>
                </a:cubicBezTo>
                <a:cubicBezTo>
                  <a:pt x="11046388" y="3876812"/>
                  <a:pt x="11054992" y="3900117"/>
                  <a:pt x="11059644" y="3931327"/>
                </a:cubicBezTo>
                <a:lnTo>
                  <a:pt x="11081741" y="4036483"/>
                </a:lnTo>
                <a:cubicBezTo>
                  <a:pt x="11085552" y="4066916"/>
                  <a:pt x="11097172" y="4088347"/>
                  <a:pt x="11116603" y="4100777"/>
                </a:cubicBezTo>
                <a:cubicBezTo>
                  <a:pt x="11136034" y="4113207"/>
                  <a:pt x="11163276" y="4119208"/>
                  <a:pt x="11198328" y="4118779"/>
                </a:cubicBezTo>
                <a:cubicBezTo>
                  <a:pt x="11216822" y="4118779"/>
                  <a:pt x="11232792" y="4117827"/>
                  <a:pt x="11246238" y="4115922"/>
                </a:cubicBezTo>
                <a:cubicBezTo>
                  <a:pt x="11259684" y="4114017"/>
                  <a:pt x="11273940" y="4111159"/>
                  <a:pt x="11289006" y="4107349"/>
                </a:cubicBezTo>
                <a:lnTo>
                  <a:pt x="11289006" y="4081441"/>
                </a:lnTo>
                <a:lnTo>
                  <a:pt x="11221188" y="4076869"/>
                </a:lnTo>
                <a:lnTo>
                  <a:pt x="11197565" y="3951901"/>
                </a:lnTo>
                <a:cubicBezTo>
                  <a:pt x="11192295" y="3914246"/>
                  <a:pt x="11179785" y="3884591"/>
                  <a:pt x="11160037" y="3862938"/>
                </a:cubicBezTo>
                <a:cubicBezTo>
                  <a:pt x="11140289" y="3841284"/>
                  <a:pt x="11106062" y="3827251"/>
                  <a:pt x="11057357" y="3820837"/>
                </a:cubicBezTo>
                <a:cubicBezTo>
                  <a:pt x="11116794" y="3810931"/>
                  <a:pt x="11158894" y="3793215"/>
                  <a:pt x="11183659" y="3767688"/>
                </a:cubicBezTo>
                <a:cubicBezTo>
                  <a:pt x="11208424" y="3742161"/>
                  <a:pt x="11220426" y="3713395"/>
                  <a:pt x="11219664" y="3681391"/>
                </a:cubicBezTo>
                <a:cubicBezTo>
                  <a:pt x="11219394" y="3635751"/>
                  <a:pt x="11201645" y="3600540"/>
                  <a:pt x="11166419" y="3575759"/>
                </a:cubicBezTo>
                <a:cubicBezTo>
                  <a:pt x="11131192" y="3550978"/>
                  <a:pt x="11080106" y="3538437"/>
                  <a:pt x="11013162" y="3538135"/>
                </a:cubicBezTo>
                <a:close/>
                <a:moveTo>
                  <a:pt x="9633180" y="3538135"/>
                </a:moveTo>
                <a:lnTo>
                  <a:pt x="9633180" y="3564043"/>
                </a:lnTo>
                <a:lnTo>
                  <a:pt x="9701760" y="3570139"/>
                </a:lnTo>
                <a:cubicBezTo>
                  <a:pt x="9702490" y="3609366"/>
                  <a:pt x="9702934" y="3648641"/>
                  <a:pt x="9703093" y="3687963"/>
                </a:cubicBezTo>
                <a:cubicBezTo>
                  <a:pt x="9703252" y="3727286"/>
                  <a:pt x="9703315" y="3766751"/>
                  <a:pt x="9703284" y="3806359"/>
                </a:cubicBezTo>
                <a:lnTo>
                  <a:pt x="9703284" y="3860461"/>
                </a:lnTo>
                <a:cubicBezTo>
                  <a:pt x="9703315" y="3891290"/>
                  <a:pt x="9703252" y="3925072"/>
                  <a:pt x="9703093" y="3961807"/>
                </a:cubicBezTo>
                <a:cubicBezTo>
                  <a:pt x="9702934" y="3998542"/>
                  <a:pt x="9702490" y="4036134"/>
                  <a:pt x="9701760" y="4074583"/>
                </a:cubicBezTo>
                <a:lnTo>
                  <a:pt x="9633941" y="4081441"/>
                </a:lnTo>
                <a:lnTo>
                  <a:pt x="9633180" y="4107349"/>
                </a:lnTo>
                <a:lnTo>
                  <a:pt x="10073615" y="4107349"/>
                </a:lnTo>
                <a:lnTo>
                  <a:pt x="10072091" y="3936661"/>
                </a:lnTo>
                <a:lnTo>
                  <a:pt x="10030182" y="3936661"/>
                </a:lnTo>
                <a:lnTo>
                  <a:pt x="9992844" y="4077631"/>
                </a:lnTo>
                <a:lnTo>
                  <a:pt x="9834348" y="4077631"/>
                </a:lnTo>
                <a:cubicBezTo>
                  <a:pt x="9833617" y="4037928"/>
                  <a:pt x="9833173" y="3998463"/>
                  <a:pt x="9833014" y="3959235"/>
                </a:cubicBezTo>
                <a:cubicBezTo>
                  <a:pt x="9832855" y="3920008"/>
                  <a:pt x="9832792" y="3881496"/>
                  <a:pt x="9832824" y="3843697"/>
                </a:cubicBezTo>
                <a:lnTo>
                  <a:pt x="9832824" y="3794167"/>
                </a:lnTo>
                <a:cubicBezTo>
                  <a:pt x="9832792" y="3759671"/>
                  <a:pt x="9832855" y="3723508"/>
                  <a:pt x="9833014" y="3685677"/>
                </a:cubicBezTo>
                <a:cubicBezTo>
                  <a:pt x="9833173" y="3647847"/>
                  <a:pt x="9833617" y="3609588"/>
                  <a:pt x="9834348" y="3570901"/>
                </a:cubicBezTo>
                <a:lnTo>
                  <a:pt x="9909024" y="3564043"/>
                </a:lnTo>
                <a:lnTo>
                  <a:pt x="9909024" y="3538135"/>
                </a:lnTo>
                <a:close/>
                <a:moveTo>
                  <a:pt x="8498562" y="3538135"/>
                </a:moveTo>
                <a:lnTo>
                  <a:pt x="8495514" y="3702727"/>
                </a:lnTo>
                <a:lnTo>
                  <a:pt x="8540472" y="3702727"/>
                </a:lnTo>
                <a:lnTo>
                  <a:pt x="8578572" y="3567853"/>
                </a:lnTo>
                <a:lnTo>
                  <a:pt x="8683728" y="3567853"/>
                </a:lnTo>
                <a:cubicBezTo>
                  <a:pt x="8684458" y="3607461"/>
                  <a:pt x="8684902" y="3647117"/>
                  <a:pt x="8685061" y="3686820"/>
                </a:cubicBezTo>
                <a:cubicBezTo>
                  <a:pt x="8685220" y="3726524"/>
                  <a:pt x="8685283" y="3766370"/>
                  <a:pt x="8685252" y="3806359"/>
                </a:cubicBezTo>
                <a:lnTo>
                  <a:pt x="8685252" y="3839887"/>
                </a:lnTo>
                <a:cubicBezTo>
                  <a:pt x="8685283" y="3879543"/>
                  <a:pt x="8685220" y="3918913"/>
                  <a:pt x="8685061" y="3957997"/>
                </a:cubicBezTo>
                <a:cubicBezTo>
                  <a:pt x="8684902" y="3997081"/>
                  <a:pt x="8684458" y="4035689"/>
                  <a:pt x="8683728" y="4073821"/>
                </a:cubicBezTo>
                <a:lnTo>
                  <a:pt x="8606766" y="4081441"/>
                </a:lnTo>
                <a:lnTo>
                  <a:pt x="8606766" y="4107349"/>
                </a:lnTo>
                <a:lnTo>
                  <a:pt x="8894039" y="4107349"/>
                </a:lnTo>
                <a:lnTo>
                  <a:pt x="8894039" y="4081441"/>
                </a:lnTo>
                <a:lnTo>
                  <a:pt x="8816316" y="4073821"/>
                </a:lnTo>
                <a:cubicBezTo>
                  <a:pt x="8815586" y="4034896"/>
                  <a:pt x="8815141" y="3995780"/>
                  <a:pt x="8814982" y="3956473"/>
                </a:cubicBezTo>
                <a:cubicBezTo>
                  <a:pt x="8814823" y="3917167"/>
                  <a:pt x="8814760" y="3878051"/>
                  <a:pt x="8814792" y="3839125"/>
                </a:cubicBezTo>
                <a:lnTo>
                  <a:pt x="8814792" y="3806359"/>
                </a:lnTo>
                <a:cubicBezTo>
                  <a:pt x="8814760" y="3765989"/>
                  <a:pt x="8814823" y="3725952"/>
                  <a:pt x="8814982" y="3686249"/>
                </a:cubicBezTo>
                <a:cubicBezTo>
                  <a:pt x="8815141" y="3646546"/>
                  <a:pt x="8815586" y="3607080"/>
                  <a:pt x="8816316" y="3567853"/>
                </a:cubicBezTo>
                <a:lnTo>
                  <a:pt x="8921472" y="3567853"/>
                </a:lnTo>
                <a:lnTo>
                  <a:pt x="8960334" y="3702727"/>
                </a:lnTo>
                <a:lnTo>
                  <a:pt x="9004530" y="3702727"/>
                </a:lnTo>
                <a:lnTo>
                  <a:pt x="9001482" y="3538135"/>
                </a:lnTo>
                <a:close/>
                <a:moveTo>
                  <a:pt x="7994880" y="3538135"/>
                </a:moveTo>
                <a:lnTo>
                  <a:pt x="7994880" y="3564043"/>
                </a:lnTo>
                <a:lnTo>
                  <a:pt x="8063460" y="3570139"/>
                </a:lnTo>
                <a:cubicBezTo>
                  <a:pt x="8064190" y="3609366"/>
                  <a:pt x="8064635" y="3648641"/>
                  <a:pt x="8064793" y="3687963"/>
                </a:cubicBezTo>
                <a:cubicBezTo>
                  <a:pt x="8064952" y="3727286"/>
                  <a:pt x="8065015" y="3766751"/>
                  <a:pt x="8064984" y="3806359"/>
                </a:cubicBezTo>
                <a:lnTo>
                  <a:pt x="8064984" y="3839887"/>
                </a:lnTo>
                <a:cubicBezTo>
                  <a:pt x="8065015" y="3879527"/>
                  <a:pt x="8064952" y="3918929"/>
                  <a:pt x="8064793" y="3958092"/>
                </a:cubicBezTo>
                <a:cubicBezTo>
                  <a:pt x="8064635" y="3997256"/>
                  <a:pt x="8064190" y="4036086"/>
                  <a:pt x="8063460" y="4074583"/>
                </a:cubicBezTo>
                <a:lnTo>
                  <a:pt x="7994880" y="4081441"/>
                </a:lnTo>
                <a:lnTo>
                  <a:pt x="7994880" y="4107349"/>
                </a:lnTo>
                <a:lnTo>
                  <a:pt x="8446746" y="4107349"/>
                </a:lnTo>
                <a:lnTo>
                  <a:pt x="8445222" y="3949615"/>
                </a:lnTo>
                <a:lnTo>
                  <a:pt x="8402550" y="3949615"/>
                </a:lnTo>
                <a:lnTo>
                  <a:pt x="8367498" y="4077631"/>
                </a:lnTo>
                <a:lnTo>
                  <a:pt x="8196048" y="4077631"/>
                </a:lnTo>
                <a:cubicBezTo>
                  <a:pt x="8195317" y="4038055"/>
                  <a:pt x="8194873" y="3997955"/>
                  <a:pt x="8194714" y="3957330"/>
                </a:cubicBezTo>
                <a:cubicBezTo>
                  <a:pt x="8194555" y="3916706"/>
                  <a:pt x="8194492" y="3875273"/>
                  <a:pt x="8194524" y="3833029"/>
                </a:cubicBezTo>
                <a:lnTo>
                  <a:pt x="8194524" y="3830743"/>
                </a:lnTo>
                <a:lnTo>
                  <a:pt x="8298918" y="3830743"/>
                </a:lnTo>
                <a:lnTo>
                  <a:pt x="8309586" y="3906943"/>
                </a:lnTo>
                <a:lnTo>
                  <a:pt x="8347686" y="3906943"/>
                </a:lnTo>
                <a:lnTo>
                  <a:pt x="8347686" y="3722539"/>
                </a:lnTo>
                <a:lnTo>
                  <a:pt x="8309586" y="3722539"/>
                </a:lnTo>
                <a:lnTo>
                  <a:pt x="8298156" y="3803311"/>
                </a:lnTo>
                <a:lnTo>
                  <a:pt x="8194524" y="3803311"/>
                </a:lnTo>
                <a:cubicBezTo>
                  <a:pt x="8194492" y="3762925"/>
                  <a:pt x="8194555" y="3723111"/>
                  <a:pt x="8194714" y="3683868"/>
                </a:cubicBezTo>
                <a:cubicBezTo>
                  <a:pt x="8194873" y="3644625"/>
                  <a:pt x="8195317" y="3605953"/>
                  <a:pt x="8196048" y="3567853"/>
                </a:cubicBezTo>
                <a:lnTo>
                  <a:pt x="8352258" y="3567853"/>
                </a:lnTo>
                <a:lnTo>
                  <a:pt x="8385786" y="3689773"/>
                </a:lnTo>
                <a:lnTo>
                  <a:pt x="8429982" y="3689773"/>
                </a:lnTo>
                <a:lnTo>
                  <a:pt x="8430743" y="3538135"/>
                </a:lnTo>
                <a:close/>
                <a:moveTo>
                  <a:pt x="7222593" y="3538135"/>
                </a:moveTo>
                <a:lnTo>
                  <a:pt x="7222593" y="3564043"/>
                </a:lnTo>
                <a:lnTo>
                  <a:pt x="7296507" y="3571663"/>
                </a:lnTo>
                <a:lnTo>
                  <a:pt x="7293459" y="4070773"/>
                </a:lnTo>
                <a:lnTo>
                  <a:pt x="7210401" y="4081441"/>
                </a:lnTo>
                <a:lnTo>
                  <a:pt x="7210401" y="4107349"/>
                </a:lnTo>
                <a:lnTo>
                  <a:pt x="7416903" y="4107349"/>
                </a:lnTo>
                <a:lnTo>
                  <a:pt x="7416903" y="4081441"/>
                </a:lnTo>
                <a:lnTo>
                  <a:pt x="7330797" y="4070011"/>
                </a:lnTo>
                <a:lnTo>
                  <a:pt x="7330797" y="3843697"/>
                </a:lnTo>
                <a:lnTo>
                  <a:pt x="7327749" y="3615097"/>
                </a:lnTo>
                <a:lnTo>
                  <a:pt x="7515201" y="4107349"/>
                </a:lnTo>
                <a:lnTo>
                  <a:pt x="7554825" y="4107349"/>
                </a:lnTo>
                <a:lnTo>
                  <a:pt x="7736943" y="3615097"/>
                </a:lnTo>
                <a:lnTo>
                  <a:pt x="7734657" y="3858175"/>
                </a:lnTo>
                <a:cubicBezTo>
                  <a:pt x="7734038" y="3889338"/>
                  <a:pt x="7733752" y="3923406"/>
                  <a:pt x="7733800" y="3960378"/>
                </a:cubicBezTo>
                <a:cubicBezTo>
                  <a:pt x="7733847" y="3997351"/>
                  <a:pt x="7733371" y="4035419"/>
                  <a:pt x="7732371" y="4074583"/>
                </a:cubicBezTo>
                <a:lnTo>
                  <a:pt x="7665315" y="4081441"/>
                </a:lnTo>
                <a:lnTo>
                  <a:pt x="7665315" y="4107349"/>
                </a:lnTo>
                <a:lnTo>
                  <a:pt x="7731609" y="4107349"/>
                </a:lnTo>
                <a:lnTo>
                  <a:pt x="7933539" y="4107349"/>
                </a:lnTo>
                <a:lnTo>
                  <a:pt x="7933539" y="4081441"/>
                </a:lnTo>
                <a:lnTo>
                  <a:pt x="7864959" y="4074583"/>
                </a:lnTo>
                <a:cubicBezTo>
                  <a:pt x="7863863" y="4036086"/>
                  <a:pt x="7863197" y="3997256"/>
                  <a:pt x="7862958" y="3958092"/>
                </a:cubicBezTo>
                <a:cubicBezTo>
                  <a:pt x="7862720" y="3918929"/>
                  <a:pt x="7862625" y="3879527"/>
                  <a:pt x="7862673" y="3839887"/>
                </a:cubicBezTo>
                <a:lnTo>
                  <a:pt x="7862673" y="3806359"/>
                </a:lnTo>
                <a:cubicBezTo>
                  <a:pt x="7862625" y="3766751"/>
                  <a:pt x="7862720" y="3727286"/>
                  <a:pt x="7862958" y="3687963"/>
                </a:cubicBezTo>
                <a:cubicBezTo>
                  <a:pt x="7863197" y="3648641"/>
                  <a:pt x="7863863" y="3609366"/>
                  <a:pt x="7864959" y="3570139"/>
                </a:cubicBezTo>
                <a:lnTo>
                  <a:pt x="7931253" y="3564043"/>
                </a:lnTo>
                <a:lnTo>
                  <a:pt x="7931253" y="3538135"/>
                </a:lnTo>
                <a:lnTo>
                  <a:pt x="7732371" y="3538135"/>
                </a:lnTo>
                <a:lnTo>
                  <a:pt x="7581495" y="3941995"/>
                </a:lnTo>
                <a:lnTo>
                  <a:pt x="7430619" y="3538135"/>
                </a:lnTo>
                <a:close/>
                <a:moveTo>
                  <a:pt x="9274658" y="3535849"/>
                </a:moveTo>
                <a:lnTo>
                  <a:pt x="9095588" y="4071535"/>
                </a:lnTo>
                <a:lnTo>
                  <a:pt x="9031580" y="4081441"/>
                </a:lnTo>
                <a:lnTo>
                  <a:pt x="9031580" y="4107349"/>
                </a:lnTo>
                <a:lnTo>
                  <a:pt x="9205316" y="4107349"/>
                </a:lnTo>
                <a:lnTo>
                  <a:pt x="9205316" y="4081441"/>
                </a:lnTo>
                <a:lnTo>
                  <a:pt x="9135212" y="4071535"/>
                </a:lnTo>
                <a:lnTo>
                  <a:pt x="9180170" y="3926755"/>
                </a:lnTo>
                <a:lnTo>
                  <a:pt x="9360002" y="3926755"/>
                </a:lnTo>
                <a:lnTo>
                  <a:pt x="9405722" y="4072297"/>
                </a:lnTo>
                <a:lnTo>
                  <a:pt x="9331808" y="4080679"/>
                </a:lnTo>
                <a:lnTo>
                  <a:pt x="9331808" y="4107349"/>
                </a:lnTo>
                <a:lnTo>
                  <a:pt x="9591650" y="4107349"/>
                </a:lnTo>
                <a:lnTo>
                  <a:pt x="9591650" y="4080679"/>
                </a:lnTo>
                <a:lnTo>
                  <a:pt x="9538310" y="4075345"/>
                </a:lnTo>
                <a:lnTo>
                  <a:pt x="9353906" y="3535849"/>
                </a:lnTo>
                <a:close/>
                <a:moveTo>
                  <a:pt x="10400514" y="3522895"/>
                </a:moveTo>
                <a:cubicBezTo>
                  <a:pt x="10352075" y="3522952"/>
                  <a:pt x="10307474" y="3534269"/>
                  <a:pt x="10266712" y="3556846"/>
                </a:cubicBezTo>
                <a:cubicBezTo>
                  <a:pt x="10225950" y="3579424"/>
                  <a:pt x="10193146" y="3612924"/>
                  <a:pt x="10168301" y="3657346"/>
                </a:cubicBezTo>
                <a:cubicBezTo>
                  <a:pt x="10143456" y="3701768"/>
                  <a:pt x="10130690" y="3756773"/>
                  <a:pt x="10130004" y="3822361"/>
                </a:cubicBezTo>
                <a:cubicBezTo>
                  <a:pt x="10130690" y="3888679"/>
                  <a:pt x="10143456" y="3944088"/>
                  <a:pt x="10168301" y="3988590"/>
                </a:cubicBezTo>
                <a:cubicBezTo>
                  <a:pt x="10193146" y="4033092"/>
                  <a:pt x="10225950" y="4066544"/>
                  <a:pt x="10266712" y="4088948"/>
                </a:cubicBezTo>
                <a:cubicBezTo>
                  <a:pt x="10307474" y="4111352"/>
                  <a:pt x="10352075" y="4122566"/>
                  <a:pt x="10400514" y="4122589"/>
                </a:cubicBezTo>
                <a:cubicBezTo>
                  <a:pt x="10449183" y="4122552"/>
                  <a:pt x="10493830" y="4111281"/>
                  <a:pt x="10534456" y="4088779"/>
                </a:cubicBezTo>
                <a:cubicBezTo>
                  <a:pt x="10575082" y="4066276"/>
                  <a:pt x="10607707" y="4032767"/>
                  <a:pt x="10632331" y="3988251"/>
                </a:cubicBezTo>
                <a:cubicBezTo>
                  <a:pt x="10656955" y="3943736"/>
                  <a:pt x="10669598" y="3888439"/>
                  <a:pt x="10670262" y="3822361"/>
                </a:cubicBezTo>
                <a:cubicBezTo>
                  <a:pt x="10669584" y="3756533"/>
                  <a:pt x="10656884" y="3701415"/>
                  <a:pt x="10632162" y="3657007"/>
                </a:cubicBezTo>
                <a:cubicBezTo>
                  <a:pt x="10607439" y="3612599"/>
                  <a:pt x="10574758" y="3579156"/>
                  <a:pt x="10534118" y="3556677"/>
                </a:cubicBezTo>
                <a:cubicBezTo>
                  <a:pt x="10493478" y="3534198"/>
                  <a:pt x="10448943" y="3522937"/>
                  <a:pt x="10400514" y="3522895"/>
                </a:cubicBezTo>
                <a:close/>
                <a:moveTo>
                  <a:pt x="5674176" y="2534748"/>
                </a:moveTo>
                <a:lnTo>
                  <a:pt x="5674176" y="3644088"/>
                </a:lnTo>
                <a:lnTo>
                  <a:pt x="4731461" y="3644088"/>
                </a:lnTo>
                <a:close/>
                <a:moveTo>
                  <a:pt x="5674176" y="1477630"/>
                </a:moveTo>
                <a:lnTo>
                  <a:pt x="3890034" y="3598403"/>
                </a:lnTo>
                <a:lnTo>
                  <a:pt x="3890034" y="4403912"/>
                </a:lnTo>
                <a:lnTo>
                  <a:pt x="5674176" y="4403912"/>
                </a:lnTo>
                <a:lnTo>
                  <a:pt x="5674176" y="5062746"/>
                </a:lnTo>
                <a:lnTo>
                  <a:pt x="6527776" y="5062746"/>
                </a:lnTo>
                <a:lnTo>
                  <a:pt x="6527776" y="4403912"/>
                </a:lnTo>
                <a:lnTo>
                  <a:pt x="6970204" y="4403912"/>
                </a:lnTo>
                <a:lnTo>
                  <a:pt x="6970204" y="3644088"/>
                </a:lnTo>
                <a:lnTo>
                  <a:pt x="6527776" y="3644088"/>
                </a:lnTo>
                <a:lnTo>
                  <a:pt x="6527776" y="1477630"/>
                </a:ln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199"/>
                  <a:pt x="904472" y="2422600"/>
                </a:cubicBezTo>
                <a:lnTo>
                  <a:pt x="904472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99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73A4D-B9B6-B94B-CCA6-1B3A03AED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502A733-593B-E694-E050-B4822EF00FA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453E224-FD0C-7D0F-E4DE-C1A8C322593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6CDD845A-D946-9FF4-C521-7CB5DBA5338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EB4A9DA-2CCE-E491-1535-F5FF0C81E829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D9C15EE6-2384-FEA5-30F6-7BD4B6B9571A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919B61D-59C6-7B84-4F05-BACD4DCB4AA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52271D8-979C-12A4-6400-689B2C11379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C60E4E27-2AEB-5DFD-0ABE-80CB389A09DD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6D381891-65FE-6F29-23DD-B789F7281B1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87D816C-7387-0692-CCAA-F9803856324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8CD679B-4964-6B83-1F92-EAEFAE74D9E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3E5FDE0-66C2-F921-3045-44ED078C7A67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117409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BD4E136-504F-4F95-CDA7-4FA6F11F5EB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5BCB75A1-4620-44F2-AEA1-CC3B86490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82" t="21460" r="69890" b="19568"/>
          <a:stretch>
            <a:fillRect/>
          </a:stretch>
        </p:blipFill>
        <p:spPr bwMode="auto">
          <a:xfrm>
            <a:off x="2241840" y="2418947"/>
            <a:ext cx="2793100" cy="400345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53D6FD0-DAB2-9AA0-2435-B08DCEB4B484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EF0C7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B90426A-72B6-5000-F934-5D18878AB084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EF0C7"/>
                </a:solidFill>
                <a:latin typeface="Arial Black" panose="020B0A04020102020204" pitchFamily="34" charset="0"/>
              </a:rPr>
              <a:t>14</a:t>
            </a:r>
            <a:endParaRPr lang="zh-TW" altLang="en-US" sz="9600" dirty="0">
              <a:solidFill>
                <a:srgbClr val="FEF0C7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F3EB5DE-E509-16E3-2283-6C12A0655DC0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46D4FF-581B-C86D-6386-6E0AF3DD6135}"/>
              </a:ext>
            </a:extLst>
          </p:cNvPr>
          <p:cNvSpPr txBox="1"/>
          <p:nvPr/>
        </p:nvSpPr>
        <p:spPr>
          <a:xfrm>
            <a:off x="4054116" y="1422772"/>
            <a:ext cx="5611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40-42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0411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4D9AE-41D5-7CE4-FD19-C27145BDD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80590E5-94FC-5D9F-3CF7-280AC78A51E7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C49A02E-A0A6-0A4A-E768-448577ADC3D7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194856B-3D02-57A0-125E-C358A2C2DB1D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D9A7325-C685-508E-D542-8638150792A3}"/>
              </a:ext>
            </a:extLst>
          </p:cNvPr>
          <p:cNvGrpSpPr/>
          <p:nvPr/>
        </p:nvGrpSpPr>
        <p:grpSpPr>
          <a:xfrm>
            <a:off x="4839547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7397074-3511-A396-7370-C705070C0446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20858CBB-3301-D7CF-600E-397B277570CB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B333F6-4201-B77C-BD4A-A374865DC2E4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17F9D7FD-F00D-DC65-5220-763CAB917EE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246ED06F-3E96-4D13-0626-CDDD87E4D97A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05FA9B1-55FF-DAA0-6DD1-56CA915C0362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AA9D51-84B7-1258-4B73-061B8C6F5D0D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E58A2F1-FB9F-7A26-E831-8D7A94D7EC3B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6F58364-6DD9-979F-6056-B47376BE5A1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6637980F-041D-6951-D93F-F1D55E7083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15" t="17208" r="40515" b="20973"/>
          <a:stretch>
            <a:fillRect/>
          </a:stretch>
        </p:blipFill>
        <p:spPr bwMode="auto">
          <a:xfrm>
            <a:off x="2267000" y="2254385"/>
            <a:ext cx="2204533" cy="407953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3D6FD0-DAB2-9AA0-2435-B08DCEB4B484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EF0C7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B90426A-72B6-5000-F934-5D18878AB084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EF0C7"/>
                </a:solidFill>
                <a:latin typeface="Arial Black" panose="020B0A04020102020204" pitchFamily="34" charset="0"/>
              </a:rPr>
              <a:t>14</a:t>
            </a:r>
            <a:endParaRPr lang="zh-TW" altLang="en-US" sz="9600" dirty="0">
              <a:solidFill>
                <a:srgbClr val="FEF0C7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F3EB5DE-E509-16E3-2283-6C12A0655DC0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E46D4FF-581B-C86D-6386-6E0AF3DD6135}"/>
              </a:ext>
            </a:extLst>
          </p:cNvPr>
          <p:cNvSpPr txBox="1"/>
          <p:nvPr/>
        </p:nvSpPr>
        <p:spPr>
          <a:xfrm>
            <a:off x="4054116" y="1422772"/>
            <a:ext cx="5611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40-42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3153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3FF30-5134-A0E5-5AF7-82CD73158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44D4DF2-A6D5-909A-4AAA-4A2DE2038DE2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7B275B4-27CA-C186-4D67-E43ACF775F14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3AB8CAF0-D758-CB64-9FC7-CB9082C88758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80C2100-11C4-C963-BE8C-5CDE3FA20B7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948FD46-C729-3E8B-0383-CBA6BF8F6111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82EC9F1-1229-9059-B3B6-DDE276E9DB6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F9F235-4615-17CB-2377-4A0CDBCD54A1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61F4EF8D-AEE3-4B74-8028-517132324286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F4868339-5238-5E90-FC4E-9365223F691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F25B0CAE-9F7D-AC47-304C-F5C7A285B98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71C509C-6A39-4C3E-772F-558EF47FF87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50AC774-A0E1-5CF8-D654-979BB9FD3217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117404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C769C8A-0B75-9CB8-33F8-76721BC9C16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53D6FD0-DAB2-9AA0-2435-B08DCEB4B484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FEF0C7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FEF0C7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B90426A-72B6-5000-F934-5D18878AB084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EF0C7"/>
                </a:solidFill>
                <a:latin typeface="Arial Black" panose="020B0A04020102020204" pitchFamily="34" charset="0"/>
              </a:rPr>
              <a:t>14</a:t>
            </a:r>
            <a:endParaRPr lang="zh-TW" altLang="en-US" sz="9600" dirty="0">
              <a:solidFill>
                <a:srgbClr val="FEF0C7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2F3EB5DE-E509-16E3-2283-6C12A0655DC0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FF66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E46D4FF-581B-C86D-6386-6E0AF3DD6135}"/>
              </a:ext>
            </a:extLst>
          </p:cNvPr>
          <p:cNvSpPr txBox="1"/>
          <p:nvPr/>
        </p:nvSpPr>
        <p:spPr>
          <a:xfrm>
            <a:off x="4054116" y="1422772"/>
            <a:ext cx="5611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40-42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2,993</a:t>
            </a:r>
            <a:r>
              <a:rPr lang="zh-TW" altLang="en-US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EF0C7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8D90CF8-2B76-0070-3FC5-459B441FB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29" t="18280" r="2517" b="19806"/>
          <a:stretch>
            <a:fillRect/>
          </a:stretch>
        </p:blipFill>
        <p:spPr bwMode="auto">
          <a:xfrm>
            <a:off x="2354888" y="2395704"/>
            <a:ext cx="2494634" cy="399821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651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saturation sat="259000"/>
                    </a14:imgEffect>
                    <a14:imgEffect>
                      <a14:brightnessContrast bright="32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F7D769-3EA3-E956-DC75-DE170316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BAB4EE29-0F03-AF21-A5D8-AC554301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4" y="4893009"/>
                </a:moveTo>
                <a:lnTo>
                  <a:pt x="8127468" y="4901391"/>
                </a:lnTo>
                <a:cubicBezTo>
                  <a:pt x="8172394" y="4918409"/>
                  <a:pt x="8209796" y="4937332"/>
                  <a:pt x="8239672" y="4958160"/>
                </a:cubicBezTo>
                <a:cubicBezTo>
                  <a:pt x="8269549" y="4978988"/>
                  <a:pt x="8292091" y="4997911"/>
                  <a:pt x="8307300" y="5014929"/>
                </a:cubicBezTo>
                <a:cubicBezTo>
                  <a:pt x="8326934" y="5029719"/>
                  <a:pt x="8347772" y="5035588"/>
                  <a:pt x="8369814" y="5032534"/>
                </a:cubicBezTo>
                <a:cubicBezTo>
                  <a:pt x="8391856" y="5029481"/>
                  <a:pt x="8408854" y="5021122"/>
                  <a:pt x="8420807" y="5007456"/>
                </a:cubicBezTo>
                <a:cubicBezTo>
                  <a:pt x="8432760" y="4993789"/>
                  <a:pt x="8433421" y="4978431"/>
                  <a:pt x="8422788" y="4961382"/>
                </a:cubicBezTo>
                <a:cubicBezTo>
                  <a:pt x="8412156" y="4944332"/>
                  <a:pt x="8383982" y="4929206"/>
                  <a:pt x="8338267" y="4916003"/>
                </a:cubicBezTo>
                <a:cubicBezTo>
                  <a:pt x="8292552" y="4902800"/>
                  <a:pt x="8223048" y="4895136"/>
                  <a:pt x="8129754" y="4893009"/>
                </a:cubicBezTo>
                <a:close/>
                <a:moveTo>
                  <a:pt x="7970496" y="4867065"/>
                </a:moveTo>
                <a:cubicBezTo>
                  <a:pt x="7946001" y="4894356"/>
                  <a:pt x="7912123" y="4922878"/>
                  <a:pt x="7868864" y="4952631"/>
                </a:cubicBezTo>
                <a:cubicBezTo>
                  <a:pt x="7825605" y="4982385"/>
                  <a:pt x="7780488" y="5007469"/>
                  <a:pt x="7733514" y="5027883"/>
                </a:cubicBezTo>
                <a:lnTo>
                  <a:pt x="7735800" y="5035503"/>
                </a:lnTo>
                <a:cubicBezTo>
                  <a:pt x="7794474" y="5029185"/>
                  <a:pt x="7851243" y="5018961"/>
                  <a:pt x="7906107" y="5004833"/>
                </a:cubicBezTo>
                <a:cubicBezTo>
                  <a:pt x="7960971" y="4990704"/>
                  <a:pt x="8007072" y="4974003"/>
                  <a:pt x="8044410" y="4954731"/>
                </a:cubicBezTo>
                <a:cubicBezTo>
                  <a:pt x="8058030" y="4957287"/>
                  <a:pt x="8068889" y="4957700"/>
                  <a:pt x="8076985" y="4955969"/>
                </a:cubicBezTo>
                <a:cubicBezTo>
                  <a:pt x="8085082" y="4954239"/>
                  <a:pt x="8090987" y="4951032"/>
                  <a:pt x="8094702" y="4946349"/>
                </a:cubicBezTo>
                <a:close/>
                <a:moveTo>
                  <a:pt x="10556724" y="4835883"/>
                </a:moveTo>
                <a:lnTo>
                  <a:pt x="10595586" y="4906678"/>
                </a:lnTo>
                <a:cubicBezTo>
                  <a:pt x="10599396" y="4905979"/>
                  <a:pt x="10602824" y="4904328"/>
                  <a:pt x="10605872" y="4901725"/>
                </a:cubicBezTo>
                <a:cubicBezTo>
                  <a:pt x="10608920" y="4899121"/>
                  <a:pt x="10611588" y="4895184"/>
                  <a:pt x="10613874" y="4889914"/>
                </a:cubicBezTo>
                <a:lnTo>
                  <a:pt x="10668738" y="4854100"/>
                </a:lnTo>
                <a:cubicBezTo>
                  <a:pt x="10669118" y="4858280"/>
                  <a:pt x="10669309" y="4862317"/>
                  <a:pt x="10669309" y="4866211"/>
                </a:cubicBezTo>
                <a:cubicBezTo>
                  <a:pt x="10669309" y="4870106"/>
                  <a:pt x="10669118" y="4873952"/>
                  <a:pt x="10668738" y="4877751"/>
                </a:cubicBezTo>
                <a:cubicBezTo>
                  <a:pt x="10673754" y="4883028"/>
                  <a:pt x="10678961" y="4886779"/>
                  <a:pt x="10684358" y="4889004"/>
                </a:cubicBezTo>
                <a:cubicBezTo>
                  <a:pt x="10689756" y="4891230"/>
                  <a:pt x="10694963" y="4892310"/>
                  <a:pt x="10699980" y="4892247"/>
                </a:cubicBezTo>
                <a:cubicBezTo>
                  <a:pt x="10696503" y="4899558"/>
                  <a:pt x="10693169" y="4905916"/>
                  <a:pt x="10689978" y="4911320"/>
                </a:cubicBezTo>
                <a:cubicBezTo>
                  <a:pt x="10686787" y="4916724"/>
                  <a:pt x="10684025" y="4920794"/>
                  <a:pt x="10681691" y="4923527"/>
                </a:cubicBezTo>
                <a:cubicBezTo>
                  <a:pt x="10679009" y="4926150"/>
                  <a:pt x="10675992" y="4927962"/>
                  <a:pt x="10672643" y="4928963"/>
                </a:cubicBezTo>
                <a:cubicBezTo>
                  <a:pt x="10669293" y="4929965"/>
                  <a:pt x="10665706" y="4930442"/>
                  <a:pt x="10661880" y="4930394"/>
                </a:cubicBezTo>
                <a:cubicBezTo>
                  <a:pt x="10657530" y="4930760"/>
                  <a:pt x="10651942" y="4930982"/>
                  <a:pt x="10645115" y="4931061"/>
                </a:cubicBezTo>
                <a:cubicBezTo>
                  <a:pt x="10638289" y="4931141"/>
                  <a:pt x="10631177" y="4931173"/>
                  <a:pt x="10623780" y="4931157"/>
                </a:cubicBezTo>
                <a:lnTo>
                  <a:pt x="10576536" y="4931157"/>
                </a:lnTo>
                <a:cubicBezTo>
                  <a:pt x="10568376" y="4931252"/>
                  <a:pt x="10562978" y="4930298"/>
                  <a:pt x="10560343" y="4928296"/>
                </a:cubicBezTo>
                <a:cubicBezTo>
                  <a:pt x="10557708" y="4926293"/>
                  <a:pt x="10556501" y="4922669"/>
                  <a:pt x="10556724" y="4917424"/>
                </a:cubicBezTo>
                <a:close/>
                <a:moveTo>
                  <a:pt x="10654260" y="4784817"/>
                </a:moveTo>
                <a:cubicBezTo>
                  <a:pt x="10656546" y="4790950"/>
                  <a:pt x="10658641" y="4797750"/>
                  <a:pt x="10660546" y="4805217"/>
                </a:cubicBezTo>
                <a:cubicBezTo>
                  <a:pt x="10662451" y="4812684"/>
                  <a:pt x="10664165" y="4820628"/>
                  <a:pt x="10665690" y="4829048"/>
                </a:cubicBezTo>
                <a:lnTo>
                  <a:pt x="10616922" y="4831329"/>
                </a:lnTo>
                <a:cubicBezTo>
                  <a:pt x="10623811" y="4823293"/>
                  <a:pt x="10630415" y="4815351"/>
                  <a:pt x="10636734" y="4807504"/>
                </a:cubicBezTo>
                <a:cubicBezTo>
                  <a:pt x="10643052" y="4799656"/>
                  <a:pt x="10648894" y="4792094"/>
                  <a:pt x="10654260" y="4784817"/>
                </a:cubicBezTo>
                <a:close/>
                <a:moveTo>
                  <a:pt x="8626578" y="4770327"/>
                </a:moveTo>
                <a:lnTo>
                  <a:pt x="8619720" y="4773375"/>
                </a:lnTo>
                <a:cubicBezTo>
                  <a:pt x="8627943" y="4796457"/>
                  <a:pt x="8634356" y="4821349"/>
                  <a:pt x="8638960" y="4848051"/>
                </a:cubicBezTo>
                <a:cubicBezTo>
                  <a:pt x="8643564" y="4874753"/>
                  <a:pt x="8645024" y="4901931"/>
                  <a:pt x="8643342" y="4929585"/>
                </a:cubicBezTo>
                <a:cubicBezTo>
                  <a:pt x="8666049" y="4951324"/>
                  <a:pt x="8687929" y="4959424"/>
                  <a:pt x="8708981" y="4953886"/>
                </a:cubicBezTo>
                <a:cubicBezTo>
                  <a:pt x="8730033" y="4948347"/>
                  <a:pt x="8744317" y="4934754"/>
                  <a:pt x="8751831" y="4913107"/>
                </a:cubicBezTo>
                <a:cubicBezTo>
                  <a:pt x="8759346" y="4891459"/>
                  <a:pt x="8754151" y="4867341"/>
                  <a:pt x="8736246" y="4840753"/>
                </a:cubicBezTo>
                <a:cubicBezTo>
                  <a:pt x="8718341" y="4814164"/>
                  <a:pt x="8681785" y="4790689"/>
                  <a:pt x="8626578" y="4770327"/>
                </a:cubicBezTo>
                <a:close/>
                <a:moveTo>
                  <a:pt x="8980908" y="4764993"/>
                </a:moveTo>
                <a:cubicBezTo>
                  <a:pt x="8973843" y="4799013"/>
                  <a:pt x="8966255" y="4833081"/>
                  <a:pt x="8958143" y="4867196"/>
                </a:cubicBezTo>
                <a:cubicBezTo>
                  <a:pt x="8950031" y="4901312"/>
                  <a:pt x="8942633" y="4930236"/>
                  <a:pt x="8935950" y="4953969"/>
                </a:cubicBezTo>
                <a:lnTo>
                  <a:pt x="8944332" y="4959303"/>
                </a:lnTo>
                <a:cubicBezTo>
                  <a:pt x="8968652" y="4942984"/>
                  <a:pt x="8993544" y="4923616"/>
                  <a:pt x="9019008" y="4901201"/>
                </a:cubicBezTo>
                <a:cubicBezTo>
                  <a:pt x="9044471" y="4878785"/>
                  <a:pt x="9068601" y="4855227"/>
                  <a:pt x="9091397" y="4830525"/>
                </a:cubicBezTo>
                <a:cubicBezTo>
                  <a:pt x="9100176" y="4830843"/>
                  <a:pt x="9107193" y="4829636"/>
                  <a:pt x="9112448" y="4826906"/>
                </a:cubicBezTo>
                <a:cubicBezTo>
                  <a:pt x="9117702" y="4824175"/>
                  <a:pt x="9121100" y="4820302"/>
                  <a:pt x="9122639" y="4815285"/>
                </a:cubicBezTo>
                <a:close/>
                <a:moveTo>
                  <a:pt x="8148804" y="4751230"/>
                </a:moveTo>
                <a:lnTo>
                  <a:pt x="8246340" y="4751230"/>
                </a:lnTo>
                <a:lnTo>
                  <a:pt x="8246340" y="4837431"/>
                </a:lnTo>
                <a:lnTo>
                  <a:pt x="8148804" y="4837431"/>
                </a:lnTo>
                <a:close/>
                <a:moveTo>
                  <a:pt x="7950684" y="4751230"/>
                </a:moveTo>
                <a:lnTo>
                  <a:pt x="8040600" y="4751230"/>
                </a:lnTo>
                <a:lnTo>
                  <a:pt x="8040600" y="4837431"/>
                </a:lnTo>
                <a:lnTo>
                  <a:pt x="7950684" y="4837431"/>
                </a:lnTo>
                <a:close/>
                <a:moveTo>
                  <a:pt x="10556724" y="4710082"/>
                </a:moveTo>
                <a:lnTo>
                  <a:pt x="10588775" y="4710082"/>
                </a:lnTo>
                <a:lnTo>
                  <a:pt x="10588775" y="4734466"/>
                </a:lnTo>
                <a:lnTo>
                  <a:pt x="10590298" y="4734466"/>
                </a:lnTo>
                <a:cubicBezTo>
                  <a:pt x="10590678" y="4748959"/>
                  <a:pt x="10590678" y="4764930"/>
                  <a:pt x="10590298" y="4782376"/>
                </a:cubicBezTo>
                <a:cubicBezTo>
                  <a:pt x="10589917" y="4799823"/>
                  <a:pt x="10589155" y="4816365"/>
                  <a:pt x="10588012" y="4832002"/>
                </a:cubicBezTo>
                <a:lnTo>
                  <a:pt x="10556724" y="4832847"/>
                </a:lnTo>
                <a:close/>
                <a:moveTo>
                  <a:pt x="8148804" y="4652170"/>
                </a:moveTo>
                <a:lnTo>
                  <a:pt x="8246340" y="4652170"/>
                </a:lnTo>
                <a:lnTo>
                  <a:pt x="8246340" y="4729989"/>
                </a:lnTo>
                <a:lnTo>
                  <a:pt x="8148804" y="4729989"/>
                </a:lnTo>
                <a:close/>
                <a:moveTo>
                  <a:pt x="7950684" y="4652170"/>
                </a:moveTo>
                <a:lnTo>
                  <a:pt x="8040600" y="4652170"/>
                </a:lnTo>
                <a:lnTo>
                  <a:pt x="8040600" y="4729989"/>
                </a:lnTo>
                <a:lnTo>
                  <a:pt x="7950684" y="4729989"/>
                </a:lnTo>
                <a:close/>
                <a:moveTo>
                  <a:pt x="10532292" y="4575208"/>
                </a:moveTo>
                <a:lnTo>
                  <a:pt x="10588775" y="4575208"/>
                </a:lnTo>
                <a:lnTo>
                  <a:pt x="10588775" y="4688841"/>
                </a:lnTo>
                <a:lnTo>
                  <a:pt x="10532292" y="4688841"/>
                </a:lnTo>
                <a:close/>
                <a:moveTo>
                  <a:pt x="10377606" y="4575208"/>
                </a:moveTo>
                <a:lnTo>
                  <a:pt x="10433327" y="4575208"/>
                </a:lnTo>
                <a:lnTo>
                  <a:pt x="10433327" y="4688841"/>
                </a:lnTo>
                <a:lnTo>
                  <a:pt x="10377606" y="4688841"/>
                </a:lnTo>
                <a:close/>
                <a:moveTo>
                  <a:pt x="9654516" y="4486863"/>
                </a:moveTo>
                <a:cubicBezTo>
                  <a:pt x="9668866" y="4515184"/>
                  <a:pt x="9685885" y="4540838"/>
                  <a:pt x="9705570" y="4563825"/>
                </a:cubicBezTo>
                <a:cubicBezTo>
                  <a:pt x="9684567" y="4586352"/>
                  <a:pt x="9660469" y="4607212"/>
                  <a:pt x="9633275" y="4626404"/>
                </a:cubicBezTo>
                <a:cubicBezTo>
                  <a:pt x="9606081" y="4645597"/>
                  <a:pt x="9576077" y="4662838"/>
                  <a:pt x="9543264" y="4678125"/>
                </a:cubicBezTo>
                <a:lnTo>
                  <a:pt x="9543264" y="4568397"/>
                </a:lnTo>
                <a:cubicBezTo>
                  <a:pt x="9583014" y="4547696"/>
                  <a:pt x="9620098" y="4520518"/>
                  <a:pt x="9654516" y="4486863"/>
                </a:cubicBezTo>
                <a:close/>
                <a:moveTo>
                  <a:pt x="8350734" y="4479291"/>
                </a:moveTo>
                <a:lnTo>
                  <a:pt x="8291298" y="4553205"/>
                </a:lnTo>
                <a:lnTo>
                  <a:pt x="7737324" y="4553205"/>
                </a:lnTo>
                <a:lnTo>
                  <a:pt x="7743420" y="4574446"/>
                </a:lnTo>
                <a:lnTo>
                  <a:pt x="8040600" y="4574446"/>
                </a:lnTo>
                <a:lnTo>
                  <a:pt x="8040600" y="4630929"/>
                </a:lnTo>
                <a:lnTo>
                  <a:pt x="7956780" y="4630929"/>
                </a:lnTo>
                <a:lnTo>
                  <a:pt x="7840194" y="4586658"/>
                </a:lnTo>
                <a:lnTo>
                  <a:pt x="7840194" y="4905963"/>
                </a:lnTo>
                <a:lnTo>
                  <a:pt x="7856196" y="4905963"/>
                </a:lnTo>
                <a:cubicBezTo>
                  <a:pt x="7879802" y="4905153"/>
                  <a:pt x="7901170" y="4900673"/>
                  <a:pt x="7920299" y="4892523"/>
                </a:cubicBezTo>
                <a:cubicBezTo>
                  <a:pt x="7939428" y="4884373"/>
                  <a:pt x="7949557" y="4877413"/>
                  <a:pt x="7950684" y="4871643"/>
                </a:cubicBezTo>
                <a:lnTo>
                  <a:pt x="7950684" y="4858672"/>
                </a:lnTo>
                <a:lnTo>
                  <a:pt x="8246340" y="4858672"/>
                </a:lnTo>
                <a:lnTo>
                  <a:pt x="8246340" y="4890720"/>
                </a:lnTo>
                <a:lnTo>
                  <a:pt x="8265390" y="4890720"/>
                </a:lnTo>
                <a:cubicBezTo>
                  <a:pt x="8277798" y="4890527"/>
                  <a:pt x="8291081" y="4888878"/>
                  <a:pt x="8305239" y="4885774"/>
                </a:cubicBezTo>
                <a:cubicBezTo>
                  <a:pt x="8319398" y="4882670"/>
                  <a:pt x="8331609" y="4879269"/>
                  <a:pt x="8341872" y="4875572"/>
                </a:cubicBezTo>
                <a:cubicBezTo>
                  <a:pt x="8352135" y="4871874"/>
                  <a:pt x="8357629" y="4869039"/>
                  <a:pt x="8358354" y="4867065"/>
                </a:cubicBezTo>
                <a:lnTo>
                  <a:pt x="8358354" y="4669717"/>
                </a:lnTo>
                <a:cubicBezTo>
                  <a:pt x="8366291" y="4668096"/>
                  <a:pt x="8372705" y="4665807"/>
                  <a:pt x="8377594" y="4662851"/>
                </a:cubicBezTo>
                <a:cubicBezTo>
                  <a:pt x="8382484" y="4659895"/>
                  <a:pt x="8386230" y="4656843"/>
                  <a:pt x="8388834" y="4653696"/>
                </a:cubicBezTo>
                <a:lnTo>
                  <a:pt x="8287488" y="4577499"/>
                </a:lnTo>
                <a:lnTo>
                  <a:pt x="8238720" y="4630929"/>
                </a:lnTo>
                <a:lnTo>
                  <a:pt x="8148804" y="4630929"/>
                </a:lnTo>
                <a:lnTo>
                  <a:pt x="8148804" y="4574446"/>
                </a:lnTo>
                <a:lnTo>
                  <a:pt x="8437602" y="4574446"/>
                </a:lnTo>
                <a:cubicBezTo>
                  <a:pt x="8443380" y="4574461"/>
                  <a:pt x="8448206" y="4573482"/>
                  <a:pt x="8452080" y="4571506"/>
                </a:cubicBezTo>
                <a:cubicBezTo>
                  <a:pt x="8455953" y="4569531"/>
                  <a:pt x="8458493" y="4566465"/>
                  <a:pt x="8459700" y="4562308"/>
                </a:cubicBezTo>
                <a:cubicBezTo>
                  <a:pt x="8445400" y="4550487"/>
                  <a:pt x="8429888" y="4538232"/>
                  <a:pt x="8413161" y="4525543"/>
                </a:cubicBezTo>
                <a:cubicBezTo>
                  <a:pt x="8396435" y="4512854"/>
                  <a:pt x="8381995" y="4502071"/>
                  <a:pt x="8369840" y="4493193"/>
                </a:cubicBezTo>
                <a:cubicBezTo>
                  <a:pt x="8357686" y="4484315"/>
                  <a:pt x="8351317" y="4479681"/>
                  <a:pt x="8350734" y="4479291"/>
                </a:cubicBezTo>
                <a:close/>
                <a:moveTo>
                  <a:pt x="9693378" y="4441905"/>
                </a:moveTo>
                <a:lnTo>
                  <a:pt x="9780246" y="4441905"/>
                </a:lnTo>
                <a:cubicBezTo>
                  <a:pt x="9775642" y="4455240"/>
                  <a:pt x="9769990" y="4468385"/>
                  <a:pt x="9763291" y="4481339"/>
                </a:cubicBezTo>
                <a:cubicBezTo>
                  <a:pt x="9756592" y="4494293"/>
                  <a:pt x="9749036" y="4507056"/>
                  <a:pt x="9740622" y="4519629"/>
                </a:cubicBezTo>
                <a:cubicBezTo>
                  <a:pt x="9713190" y="4505786"/>
                  <a:pt x="9689568" y="4489276"/>
                  <a:pt x="9669756" y="4470099"/>
                </a:cubicBezTo>
                <a:close/>
                <a:moveTo>
                  <a:pt x="10532292" y="4441858"/>
                </a:moveTo>
                <a:lnTo>
                  <a:pt x="10588775" y="4441858"/>
                </a:lnTo>
                <a:lnTo>
                  <a:pt x="10588775" y="4553967"/>
                </a:lnTo>
                <a:lnTo>
                  <a:pt x="10532292" y="4553967"/>
                </a:lnTo>
                <a:close/>
                <a:moveTo>
                  <a:pt x="10377606" y="4441858"/>
                </a:moveTo>
                <a:lnTo>
                  <a:pt x="10433327" y="4441858"/>
                </a:lnTo>
                <a:lnTo>
                  <a:pt x="10433327" y="4553967"/>
                </a:lnTo>
                <a:lnTo>
                  <a:pt x="10377606" y="4553967"/>
                </a:lnTo>
                <a:close/>
                <a:moveTo>
                  <a:pt x="8045172" y="4425094"/>
                </a:moveTo>
                <a:lnTo>
                  <a:pt x="8141184" y="4425094"/>
                </a:lnTo>
                <a:lnTo>
                  <a:pt x="8141184" y="4479291"/>
                </a:lnTo>
                <a:lnTo>
                  <a:pt x="8045172" y="4479291"/>
                </a:lnTo>
                <a:close/>
                <a:moveTo>
                  <a:pt x="9350478" y="4312365"/>
                </a:moveTo>
                <a:cubicBezTo>
                  <a:pt x="9345012" y="4360762"/>
                  <a:pt x="9337147" y="4409172"/>
                  <a:pt x="9326884" y="4457597"/>
                </a:cubicBezTo>
                <a:cubicBezTo>
                  <a:pt x="9316620" y="4506021"/>
                  <a:pt x="9304748" y="4552118"/>
                  <a:pt x="9291267" y="4595886"/>
                </a:cubicBezTo>
                <a:cubicBezTo>
                  <a:pt x="9277786" y="4639654"/>
                  <a:pt x="9263487" y="4678751"/>
                  <a:pt x="9248370" y="4713177"/>
                </a:cubicBezTo>
                <a:lnTo>
                  <a:pt x="9257514" y="4718511"/>
                </a:lnTo>
                <a:cubicBezTo>
                  <a:pt x="9277326" y="4700096"/>
                  <a:pt x="9295614" y="4680538"/>
                  <a:pt x="9312378" y="4659837"/>
                </a:cubicBezTo>
                <a:lnTo>
                  <a:pt x="9312378" y="5036265"/>
                </a:lnTo>
                <a:lnTo>
                  <a:pt x="9330666" y="5036265"/>
                </a:lnTo>
                <a:cubicBezTo>
                  <a:pt x="9350319" y="5035646"/>
                  <a:pt x="9368352" y="5032312"/>
                  <a:pt x="9384768" y="5026264"/>
                </a:cubicBezTo>
                <a:cubicBezTo>
                  <a:pt x="9401182" y="5020216"/>
                  <a:pt x="9410072" y="5015167"/>
                  <a:pt x="9411438" y="5011119"/>
                </a:cubicBezTo>
                <a:lnTo>
                  <a:pt x="9411438" y="4581351"/>
                </a:lnTo>
                <a:cubicBezTo>
                  <a:pt x="9418930" y="4579859"/>
                  <a:pt x="9424518" y="4577890"/>
                  <a:pt x="9428202" y="4575446"/>
                </a:cubicBezTo>
                <a:cubicBezTo>
                  <a:pt x="9431884" y="4573001"/>
                  <a:pt x="9434424" y="4569889"/>
                  <a:pt x="9435822" y="4566111"/>
                </a:cubicBezTo>
                <a:lnTo>
                  <a:pt x="9384768" y="4547061"/>
                </a:lnTo>
                <a:cubicBezTo>
                  <a:pt x="9398468" y="4520740"/>
                  <a:pt x="9411072" y="4492800"/>
                  <a:pt x="9422582" y="4463241"/>
                </a:cubicBezTo>
                <a:cubicBezTo>
                  <a:pt x="9434091" y="4433682"/>
                  <a:pt x="9444600" y="4402694"/>
                  <a:pt x="9454110" y="4370277"/>
                </a:cubicBezTo>
                <a:cubicBezTo>
                  <a:pt x="9462857" y="4370230"/>
                  <a:pt x="9469746" y="4368801"/>
                  <a:pt x="9474779" y="4365991"/>
                </a:cubicBezTo>
                <a:cubicBezTo>
                  <a:pt x="9479811" y="4363181"/>
                  <a:pt x="9483081" y="4359276"/>
                  <a:pt x="9484590" y="4354275"/>
                </a:cubicBezTo>
                <a:close/>
                <a:moveTo>
                  <a:pt x="7936968" y="4311984"/>
                </a:moveTo>
                <a:lnTo>
                  <a:pt x="7936968" y="4403853"/>
                </a:lnTo>
                <a:lnTo>
                  <a:pt x="7779996" y="4403853"/>
                </a:lnTo>
                <a:lnTo>
                  <a:pt x="7786092" y="4425094"/>
                </a:lnTo>
                <a:lnTo>
                  <a:pt x="7936968" y="4425094"/>
                </a:lnTo>
                <a:lnTo>
                  <a:pt x="7936968" y="4541680"/>
                </a:lnTo>
                <a:lnTo>
                  <a:pt x="7955256" y="4541680"/>
                </a:lnTo>
                <a:cubicBezTo>
                  <a:pt x="7977671" y="4541203"/>
                  <a:pt x="7997991" y="4538536"/>
                  <a:pt x="8016216" y="4533679"/>
                </a:cubicBezTo>
                <a:cubicBezTo>
                  <a:pt x="8034440" y="4528821"/>
                  <a:pt x="8044092" y="4524630"/>
                  <a:pt x="8045172" y="4521106"/>
                </a:cubicBezTo>
                <a:lnTo>
                  <a:pt x="8045172" y="4500532"/>
                </a:lnTo>
                <a:lnTo>
                  <a:pt x="8141184" y="4500532"/>
                </a:lnTo>
                <a:lnTo>
                  <a:pt x="8141184" y="4537870"/>
                </a:lnTo>
                <a:lnTo>
                  <a:pt x="8159472" y="4537870"/>
                </a:lnTo>
                <a:cubicBezTo>
                  <a:pt x="8182316" y="4537393"/>
                  <a:pt x="8203112" y="4534726"/>
                  <a:pt x="8221860" y="4529869"/>
                </a:cubicBezTo>
                <a:cubicBezTo>
                  <a:pt x="8240609" y="4525011"/>
                  <a:pt x="8250547" y="4520820"/>
                  <a:pt x="8251674" y="4517296"/>
                </a:cubicBezTo>
                <a:lnTo>
                  <a:pt x="8251674" y="4425094"/>
                </a:lnTo>
                <a:lnTo>
                  <a:pt x="8413980" y="4425094"/>
                </a:lnTo>
                <a:cubicBezTo>
                  <a:pt x="8419758" y="4425109"/>
                  <a:pt x="8424584" y="4424130"/>
                  <a:pt x="8428458" y="4422154"/>
                </a:cubicBezTo>
                <a:cubicBezTo>
                  <a:pt x="8432331" y="4420179"/>
                  <a:pt x="8434871" y="4417113"/>
                  <a:pt x="8436078" y="4412956"/>
                </a:cubicBezTo>
                <a:cubicBezTo>
                  <a:pt x="8422841" y="4401926"/>
                  <a:pt x="8408504" y="4390459"/>
                  <a:pt x="8393067" y="4378553"/>
                </a:cubicBezTo>
                <a:cubicBezTo>
                  <a:pt x="8377629" y="4366648"/>
                  <a:pt x="8364309" y="4356519"/>
                  <a:pt x="8353104" y="4348167"/>
                </a:cubicBezTo>
                <a:cubicBezTo>
                  <a:pt x="8341900" y="4339815"/>
                  <a:pt x="8336030" y="4335455"/>
                  <a:pt x="8335494" y="4335086"/>
                </a:cubicBezTo>
                <a:lnTo>
                  <a:pt x="8280630" y="4403853"/>
                </a:lnTo>
                <a:lnTo>
                  <a:pt x="8251674" y="4403853"/>
                </a:lnTo>
                <a:lnTo>
                  <a:pt x="8251674" y="4345131"/>
                </a:lnTo>
                <a:cubicBezTo>
                  <a:pt x="8262104" y="4343386"/>
                  <a:pt x="8269247" y="4340595"/>
                  <a:pt x="8273105" y="4336757"/>
                </a:cubicBezTo>
                <a:cubicBezTo>
                  <a:pt x="8276963" y="4332920"/>
                  <a:pt x="8278963" y="4328479"/>
                  <a:pt x="8279106" y="4323435"/>
                </a:cubicBezTo>
                <a:lnTo>
                  <a:pt x="8141184" y="4311984"/>
                </a:lnTo>
                <a:lnTo>
                  <a:pt x="8141184" y="4403853"/>
                </a:lnTo>
                <a:lnTo>
                  <a:pt x="8045172" y="4403853"/>
                </a:lnTo>
                <a:lnTo>
                  <a:pt x="8045172" y="4345131"/>
                </a:lnTo>
                <a:cubicBezTo>
                  <a:pt x="8055586" y="4343386"/>
                  <a:pt x="8062761" y="4340595"/>
                  <a:pt x="8066698" y="4336757"/>
                </a:cubicBezTo>
                <a:cubicBezTo>
                  <a:pt x="8070635" y="4332920"/>
                  <a:pt x="8072858" y="4328479"/>
                  <a:pt x="8073366" y="4323435"/>
                </a:cubicBezTo>
                <a:close/>
                <a:moveTo>
                  <a:pt x="10420351" y="4311651"/>
                </a:moveTo>
                <a:cubicBezTo>
                  <a:pt x="10420351" y="4327764"/>
                  <a:pt x="10419778" y="4345639"/>
                  <a:pt x="10418633" y="4365277"/>
                </a:cubicBezTo>
                <a:cubicBezTo>
                  <a:pt x="10417488" y="4384914"/>
                  <a:pt x="10415771" y="4403361"/>
                  <a:pt x="10413481" y="4420617"/>
                </a:cubicBezTo>
                <a:lnTo>
                  <a:pt x="10382186" y="4420617"/>
                </a:lnTo>
                <a:lnTo>
                  <a:pt x="10274831" y="4378707"/>
                </a:lnTo>
                <a:lnTo>
                  <a:pt x="10274831" y="4420617"/>
                </a:lnTo>
                <a:lnTo>
                  <a:pt x="10274831" y="4524223"/>
                </a:lnTo>
                <a:cubicBezTo>
                  <a:pt x="10262530" y="4508907"/>
                  <a:pt x="10250514" y="4494734"/>
                  <a:pt x="10238786" y="4481706"/>
                </a:cubicBezTo>
                <a:cubicBezTo>
                  <a:pt x="10227056" y="4468677"/>
                  <a:pt x="10220763" y="4461750"/>
                  <a:pt x="10219905" y="4460923"/>
                </a:cubicBezTo>
                <a:lnTo>
                  <a:pt x="10190916" y="4514309"/>
                </a:lnTo>
                <a:lnTo>
                  <a:pt x="10190916" y="4363419"/>
                </a:lnTo>
                <a:cubicBezTo>
                  <a:pt x="10201342" y="4361842"/>
                  <a:pt x="10208525" y="4359201"/>
                  <a:pt x="10212467" y="4355499"/>
                </a:cubicBezTo>
                <a:cubicBezTo>
                  <a:pt x="10216408" y="4351796"/>
                  <a:pt x="10218633" y="4347224"/>
                  <a:pt x="10219142" y="4341783"/>
                </a:cubicBezTo>
                <a:lnTo>
                  <a:pt x="10088141" y="4330272"/>
                </a:lnTo>
                <a:lnTo>
                  <a:pt x="10088141" y="4531059"/>
                </a:lnTo>
                <a:lnTo>
                  <a:pt x="10019561" y="4531059"/>
                </a:lnTo>
                <a:lnTo>
                  <a:pt x="10025657" y="4552395"/>
                </a:lnTo>
                <a:lnTo>
                  <a:pt x="10088141" y="4552395"/>
                </a:lnTo>
                <a:lnTo>
                  <a:pt x="10088141" y="4787091"/>
                </a:lnTo>
                <a:lnTo>
                  <a:pt x="10011941" y="4801569"/>
                </a:lnTo>
                <a:lnTo>
                  <a:pt x="10060709" y="4925775"/>
                </a:lnTo>
                <a:cubicBezTo>
                  <a:pt x="10065742" y="4924505"/>
                  <a:pt x="10070155" y="4921902"/>
                  <a:pt x="10073949" y="4917965"/>
                </a:cubicBezTo>
                <a:cubicBezTo>
                  <a:pt x="10077743" y="4914028"/>
                  <a:pt x="10080442" y="4909519"/>
                  <a:pt x="10082045" y="4904439"/>
                </a:cubicBezTo>
                <a:cubicBezTo>
                  <a:pt x="10131756" y="4871229"/>
                  <a:pt x="10173582" y="4841638"/>
                  <a:pt x="10207522" y="4815666"/>
                </a:cubicBezTo>
                <a:cubicBezTo>
                  <a:pt x="10241463" y="4789695"/>
                  <a:pt x="10268455" y="4767724"/>
                  <a:pt x="10288499" y="4749753"/>
                </a:cubicBezTo>
                <a:lnTo>
                  <a:pt x="10286976" y="4743657"/>
                </a:lnTo>
                <a:lnTo>
                  <a:pt x="10190916" y="4764993"/>
                </a:lnTo>
                <a:lnTo>
                  <a:pt x="10190916" y="4552395"/>
                </a:lnTo>
                <a:lnTo>
                  <a:pt x="10266449" y="4552395"/>
                </a:lnTo>
                <a:lnTo>
                  <a:pt x="10274831" y="4551633"/>
                </a:lnTo>
                <a:lnTo>
                  <a:pt x="10274831" y="4739085"/>
                </a:lnTo>
                <a:lnTo>
                  <a:pt x="10290024" y="4739051"/>
                </a:lnTo>
                <a:cubicBezTo>
                  <a:pt x="10298104" y="4739019"/>
                  <a:pt x="10306137" y="4738320"/>
                  <a:pt x="10314122" y="4736954"/>
                </a:cubicBezTo>
                <a:cubicBezTo>
                  <a:pt x="10322107" y="4735589"/>
                  <a:pt x="10329568" y="4733746"/>
                  <a:pt x="10336506" y="4731427"/>
                </a:cubicBezTo>
                <a:cubicBezTo>
                  <a:pt x="10334610" y="4774348"/>
                  <a:pt x="10327733" y="4813862"/>
                  <a:pt x="10315875" y="4849969"/>
                </a:cubicBezTo>
                <a:cubicBezTo>
                  <a:pt x="10304017" y="4886076"/>
                  <a:pt x="10284835" y="4918917"/>
                  <a:pt x="10258330" y="4948491"/>
                </a:cubicBezTo>
                <a:cubicBezTo>
                  <a:pt x="10231824" y="4978065"/>
                  <a:pt x="10195653" y="5004513"/>
                  <a:pt x="10149816" y="5027836"/>
                </a:cubicBezTo>
                <a:lnTo>
                  <a:pt x="10152864" y="5036980"/>
                </a:lnTo>
                <a:cubicBezTo>
                  <a:pt x="10221481" y="5020229"/>
                  <a:pt x="10276524" y="4996956"/>
                  <a:pt x="10317992" y="4967162"/>
                </a:cubicBezTo>
                <a:cubicBezTo>
                  <a:pt x="10359460" y="4937368"/>
                  <a:pt x="10390175" y="4901049"/>
                  <a:pt x="10410137" y="4858204"/>
                </a:cubicBezTo>
                <a:cubicBezTo>
                  <a:pt x="10430100" y="4815359"/>
                  <a:pt x="10442132" y="4765985"/>
                  <a:pt x="10446234" y="4710082"/>
                </a:cubicBezTo>
                <a:lnTo>
                  <a:pt x="10460712" y="4710082"/>
                </a:lnTo>
                <a:lnTo>
                  <a:pt x="10460712" y="4942575"/>
                </a:lnTo>
                <a:cubicBezTo>
                  <a:pt x="10459743" y="4973213"/>
                  <a:pt x="10465299" y="4994337"/>
                  <a:pt x="10477380" y="5005945"/>
                </a:cubicBezTo>
                <a:cubicBezTo>
                  <a:pt x="10489461" y="5017554"/>
                  <a:pt x="10513877" y="5023072"/>
                  <a:pt x="10550628" y="5022502"/>
                </a:cubicBezTo>
                <a:lnTo>
                  <a:pt x="10611588" y="5022502"/>
                </a:lnTo>
                <a:cubicBezTo>
                  <a:pt x="10666047" y="5022597"/>
                  <a:pt x="10703718" y="5018029"/>
                  <a:pt x="10724602" y="5008800"/>
                </a:cubicBezTo>
                <a:cubicBezTo>
                  <a:pt x="10745485" y="4999570"/>
                  <a:pt x="10755439" y="4985107"/>
                  <a:pt x="10754462" y="4965411"/>
                </a:cubicBezTo>
                <a:cubicBezTo>
                  <a:pt x="10754732" y="4956736"/>
                  <a:pt x="10752668" y="4949156"/>
                  <a:pt x="10748271" y="4942669"/>
                </a:cubicBezTo>
                <a:cubicBezTo>
                  <a:pt x="10743874" y="4936182"/>
                  <a:pt x="10735524" y="4930311"/>
                  <a:pt x="10723220" y="4925058"/>
                </a:cubicBezTo>
                <a:lnTo>
                  <a:pt x="10720926" y="4882368"/>
                </a:lnTo>
                <a:cubicBezTo>
                  <a:pt x="10732130" y="4872036"/>
                  <a:pt x="10734593" y="4857233"/>
                  <a:pt x="10728315" y="4837958"/>
                </a:cubicBezTo>
                <a:cubicBezTo>
                  <a:pt x="10722038" y="4818683"/>
                  <a:pt x="10700400" y="4799695"/>
                  <a:pt x="10663404" y="4780995"/>
                </a:cubicBezTo>
                <a:lnTo>
                  <a:pt x="10655784" y="4783281"/>
                </a:lnTo>
                <a:lnTo>
                  <a:pt x="10661880" y="4774899"/>
                </a:lnTo>
                <a:cubicBezTo>
                  <a:pt x="10670214" y="4774804"/>
                  <a:pt x="10676596" y="4773280"/>
                  <a:pt x="10681025" y="4770327"/>
                </a:cubicBezTo>
                <a:cubicBezTo>
                  <a:pt x="10685454" y="4767374"/>
                  <a:pt x="10688216" y="4763564"/>
                  <a:pt x="10689312" y="4758897"/>
                </a:cubicBezTo>
                <a:lnTo>
                  <a:pt x="10593299" y="4734513"/>
                </a:lnTo>
                <a:lnTo>
                  <a:pt x="10606254" y="4734513"/>
                </a:lnTo>
                <a:cubicBezTo>
                  <a:pt x="10618106" y="4734320"/>
                  <a:pt x="10630633" y="4732674"/>
                  <a:pt x="10643833" y="4729574"/>
                </a:cubicBezTo>
                <a:cubicBezTo>
                  <a:pt x="10657034" y="4726475"/>
                  <a:pt x="10668371" y="4723078"/>
                  <a:pt x="10677846" y="4719386"/>
                </a:cubicBezTo>
                <a:cubicBezTo>
                  <a:pt x="10687322" y="4715694"/>
                  <a:pt x="10692397" y="4712862"/>
                  <a:pt x="10693074" y="4710891"/>
                </a:cubicBezTo>
                <a:lnTo>
                  <a:pt x="10693074" y="4458635"/>
                </a:lnTo>
                <a:cubicBezTo>
                  <a:pt x="10701012" y="4457015"/>
                  <a:pt x="10707425" y="4454727"/>
                  <a:pt x="10712314" y="4451772"/>
                </a:cubicBezTo>
                <a:cubicBezTo>
                  <a:pt x="10717204" y="4448816"/>
                  <a:pt x="10720950" y="4445766"/>
                  <a:pt x="10723554" y="4442620"/>
                </a:cubicBezTo>
                <a:lnTo>
                  <a:pt x="10627602" y="4369563"/>
                </a:lnTo>
                <a:lnTo>
                  <a:pt x="10581142" y="4420617"/>
                </a:lnTo>
                <a:lnTo>
                  <a:pt x="10440178" y="4420617"/>
                </a:lnTo>
                <a:cubicBezTo>
                  <a:pt x="10457608" y="4409711"/>
                  <a:pt x="10474515" y="4397995"/>
                  <a:pt x="10490898" y="4385470"/>
                </a:cubicBezTo>
                <a:cubicBezTo>
                  <a:pt x="10507281" y="4372944"/>
                  <a:pt x="10521334" y="4361038"/>
                  <a:pt x="10533055" y="4349751"/>
                </a:cubicBezTo>
                <a:cubicBezTo>
                  <a:pt x="10541372" y="4348909"/>
                  <a:pt x="10547637" y="4346782"/>
                  <a:pt x="10551851" y="4343369"/>
                </a:cubicBezTo>
                <a:cubicBezTo>
                  <a:pt x="10556065" y="4339956"/>
                  <a:pt x="10558705" y="4335733"/>
                  <a:pt x="10559770" y="4330701"/>
                </a:cubicBezTo>
                <a:close/>
                <a:moveTo>
                  <a:pt x="9639276" y="4310841"/>
                </a:moveTo>
                <a:cubicBezTo>
                  <a:pt x="9629417" y="4356021"/>
                  <a:pt x="9615987" y="4399392"/>
                  <a:pt x="9598985" y="4440953"/>
                </a:cubicBezTo>
                <a:cubicBezTo>
                  <a:pt x="9581982" y="4482513"/>
                  <a:pt x="9563409" y="4518645"/>
                  <a:pt x="9543264" y="4549347"/>
                </a:cubicBezTo>
                <a:lnTo>
                  <a:pt x="9543264" y="4454859"/>
                </a:lnTo>
                <a:cubicBezTo>
                  <a:pt x="9552185" y="4453319"/>
                  <a:pt x="9558345" y="4450875"/>
                  <a:pt x="9561742" y="4447525"/>
                </a:cubicBezTo>
                <a:cubicBezTo>
                  <a:pt x="9565139" y="4444175"/>
                  <a:pt x="9567108" y="4440016"/>
                  <a:pt x="9567648" y="4435047"/>
                </a:cubicBezTo>
                <a:lnTo>
                  <a:pt x="9450300" y="4424379"/>
                </a:lnTo>
                <a:lnTo>
                  <a:pt x="9450300" y="4923489"/>
                </a:lnTo>
                <a:lnTo>
                  <a:pt x="9467826" y="4923489"/>
                </a:lnTo>
                <a:cubicBezTo>
                  <a:pt x="9485970" y="4922854"/>
                  <a:pt x="9502830" y="4919362"/>
                  <a:pt x="9518403" y="4913012"/>
                </a:cubicBezTo>
                <a:cubicBezTo>
                  <a:pt x="9533977" y="4906662"/>
                  <a:pt x="9542264" y="4901264"/>
                  <a:pt x="9543264" y="4896819"/>
                </a:cubicBezTo>
                <a:lnTo>
                  <a:pt x="9543264" y="4784043"/>
                </a:lnTo>
                <a:lnTo>
                  <a:pt x="9544026" y="4786329"/>
                </a:lnTo>
                <a:lnTo>
                  <a:pt x="9640800" y="4786329"/>
                </a:lnTo>
                <a:cubicBezTo>
                  <a:pt x="9625068" y="4826906"/>
                  <a:pt x="9603763" y="4865768"/>
                  <a:pt x="9576887" y="4902915"/>
                </a:cubicBezTo>
                <a:cubicBezTo>
                  <a:pt x="9550010" y="4940063"/>
                  <a:pt x="9518228" y="4972067"/>
                  <a:pt x="9481542" y="4998927"/>
                </a:cubicBezTo>
                <a:lnTo>
                  <a:pt x="9486876" y="5007309"/>
                </a:lnTo>
                <a:cubicBezTo>
                  <a:pt x="9526198" y="4992847"/>
                  <a:pt x="9562615" y="4976242"/>
                  <a:pt x="9596127" y="4957493"/>
                </a:cubicBezTo>
                <a:cubicBezTo>
                  <a:pt x="9629640" y="4938745"/>
                  <a:pt x="9659770" y="4917758"/>
                  <a:pt x="9686520" y="4894533"/>
                </a:cubicBezTo>
                <a:lnTo>
                  <a:pt x="9686520" y="5037027"/>
                </a:lnTo>
                <a:lnTo>
                  <a:pt x="9705570" y="5037027"/>
                </a:lnTo>
                <a:cubicBezTo>
                  <a:pt x="9726890" y="5036376"/>
                  <a:pt x="9746543" y="5032916"/>
                  <a:pt x="9764529" y="5026645"/>
                </a:cubicBezTo>
                <a:cubicBezTo>
                  <a:pt x="9782516" y="5020374"/>
                  <a:pt x="9792072" y="5015199"/>
                  <a:pt x="9793200" y="5011119"/>
                </a:cubicBezTo>
                <a:lnTo>
                  <a:pt x="9793200" y="4788615"/>
                </a:lnTo>
                <a:cubicBezTo>
                  <a:pt x="9804662" y="4835859"/>
                  <a:pt x="9819838" y="4877388"/>
                  <a:pt x="9838729" y="4913202"/>
                </a:cubicBezTo>
                <a:cubicBezTo>
                  <a:pt x="9857620" y="4949016"/>
                  <a:pt x="9882322" y="4979115"/>
                  <a:pt x="9912834" y="5003499"/>
                </a:cubicBezTo>
                <a:cubicBezTo>
                  <a:pt x="9919358" y="4976401"/>
                  <a:pt x="9929169" y="4954588"/>
                  <a:pt x="9942266" y="4938062"/>
                </a:cubicBezTo>
                <a:cubicBezTo>
                  <a:pt x="9955363" y="4921537"/>
                  <a:pt x="9971460" y="4910583"/>
                  <a:pt x="9990558" y="4905201"/>
                </a:cubicBezTo>
                <a:lnTo>
                  <a:pt x="9992082" y="4897581"/>
                </a:lnTo>
                <a:cubicBezTo>
                  <a:pt x="9958109" y="4887612"/>
                  <a:pt x="9924708" y="4873261"/>
                  <a:pt x="9891878" y="4854528"/>
                </a:cubicBezTo>
                <a:cubicBezTo>
                  <a:pt x="9859049" y="4835796"/>
                  <a:pt x="9831744" y="4813063"/>
                  <a:pt x="9809964" y="4786329"/>
                </a:cubicBezTo>
                <a:lnTo>
                  <a:pt x="9957792" y="4786329"/>
                </a:lnTo>
                <a:cubicBezTo>
                  <a:pt x="9963586" y="4786345"/>
                  <a:pt x="9968380" y="4785361"/>
                  <a:pt x="9972174" y="4783376"/>
                </a:cubicBezTo>
                <a:cubicBezTo>
                  <a:pt x="9975968" y="4781392"/>
                  <a:pt x="9978286" y="4778312"/>
                  <a:pt x="9979128" y="4774137"/>
                </a:cubicBezTo>
                <a:cubicBezTo>
                  <a:pt x="9967462" y="4763620"/>
                  <a:pt x="9954725" y="4752651"/>
                  <a:pt x="9940915" y="4741230"/>
                </a:cubicBezTo>
                <a:cubicBezTo>
                  <a:pt x="9927104" y="4729809"/>
                  <a:pt x="9915157" y="4720082"/>
                  <a:pt x="9905072" y="4712048"/>
                </a:cubicBezTo>
                <a:cubicBezTo>
                  <a:pt x="9894988" y="4704014"/>
                  <a:pt x="9889701" y="4699819"/>
                  <a:pt x="9889212" y="4699461"/>
                </a:cubicBezTo>
                <a:lnTo>
                  <a:pt x="9838920" y="4764993"/>
                </a:lnTo>
                <a:lnTo>
                  <a:pt x="9793200" y="4764993"/>
                </a:lnTo>
                <a:lnTo>
                  <a:pt x="9793200" y="4687269"/>
                </a:lnTo>
                <a:cubicBezTo>
                  <a:pt x="9802486" y="4686028"/>
                  <a:pt x="9808868" y="4683675"/>
                  <a:pt x="9812345" y="4680209"/>
                </a:cubicBezTo>
                <a:cubicBezTo>
                  <a:pt x="9815822" y="4676743"/>
                  <a:pt x="9817822" y="4672649"/>
                  <a:pt x="9818346" y="4667926"/>
                </a:cubicBezTo>
                <a:lnTo>
                  <a:pt x="9686520" y="4656435"/>
                </a:lnTo>
                <a:lnTo>
                  <a:pt x="9686520" y="4764993"/>
                </a:lnTo>
                <a:lnTo>
                  <a:pt x="9543264" y="4764993"/>
                </a:lnTo>
                <a:lnTo>
                  <a:pt x="9543264" y="4688793"/>
                </a:lnTo>
                <a:cubicBezTo>
                  <a:pt x="9582554" y="4679151"/>
                  <a:pt x="9619416" y="4667424"/>
                  <a:pt x="9653849" y="4653612"/>
                </a:cubicBezTo>
                <a:cubicBezTo>
                  <a:pt x="9688282" y="4639801"/>
                  <a:pt x="9720000" y="4623802"/>
                  <a:pt x="9749004" y="4605616"/>
                </a:cubicBezTo>
                <a:cubicBezTo>
                  <a:pt x="9770546" y="4622677"/>
                  <a:pt x="9795660" y="4637490"/>
                  <a:pt x="9824346" y="4650054"/>
                </a:cubicBezTo>
                <a:cubicBezTo>
                  <a:pt x="9853032" y="4662618"/>
                  <a:pt x="9886338" y="4672960"/>
                  <a:pt x="9924264" y="4681079"/>
                </a:cubicBezTo>
                <a:cubicBezTo>
                  <a:pt x="9925962" y="4655554"/>
                  <a:pt x="9931709" y="4634461"/>
                  <a:pt x="9941504" y="4617798"/>
                </a:cubicBezTo>
                <a:cubicBezTo>
                  <a:pt x="9951299" y="4601136"/>
                  <a:pt x="9966380" y="4588479"/>
                  <a:pt x="9986748" y="4579827"/>
                </a:cubicBezTo>
                <a:lnTo>
                  <a:pt x="9987510" y="4571445"/>
                </a:lnTo>
                <a:cubicBezTo>
                  <a:pt x="9956268" y="4569588"/>
                  <a:pt x="9926930" y="4566826"/>
                  <a:pt x="9899499" y="4563158"/>
                </a:cubicBezTo>
                <a:cubicBezTo>
                  <a:pt x="9872067" y="4559491"/>
                  <a:pt x="9846540" y="4554634"/>
                  <a:pt x="9822918" y="4548585"/>
                </a:cubicBezTo>
                <a:cubicBezTo>
                  <a:pt x="9855048" y="4517216"/>
                  <a:pt x="9880702" y="4481656"/>
                  <a:pt x="9899880" y="4441905"/>
                </a:cubicBezTo>
                <a:lnTo>
                  <a:pt x="9948648" y="4441905"/>
                </a:lnTo>
                <a:cubicBezTo>
                  <a:pt x="9954442" y="4441921"/>
                  <a:pt x="9959236" y="4440937"/>
                  <a:pt x="9963030" y="4438952"/>
                </a:cubicBezTo>
                <a:cubicBezTo>
                  <a:pt x="9966824" y="4436968"/>
                  <a:pt x="9969142" y="4433888"/>
                  <a:pt x="9969984" y="4429713"/>
                </a:cubicBezTo>
                <a:cubicBezTo>
                  <a:pt x="9957782" y="4418650"/>
                  <a:pt x="9944424" y="4406994"/>
                  <a:pt x="9929908" y="4394746"/>
                </a:cubicBezTo>
                <a:cubicBezTo>
                  <a:pt x="9915392" y="4382497"/>
                  <a:pt x="9902824" y="4372027"/>
                  <a:pt x="9892203" y="4363335"/>
                </a:cubicBezTo>
                <a:cubicBezTo>
                  <a:pt x="9881582" y="4354642"/>
                  <a:pt x="9876013" y="4350098"/>
                  <a:pt x="9875496" y="4349703"/>
                </a:cubicBezTo>
                <a:lnTo>
                  <a:pt x="9822918" y="4420569"/>
                </a:lnTo>
                <a:lnTo>
                  <a:pt x="9708618" y="4420569"/>
                </a:lnTo>
                <a:cubicBezTo>
                  <a:pt x="9719286" y="4405329"/>
                  <a:pt x="9729192" y="4389327"/>
                  <a:pt x="9738336" y="4372563"/>
                </a:cubicBezTo>
                <a:cubicBezTo>
                  <a:pt x="9747114" y="4372881"/>
                  <a:pt x="9754131" y="4371674"/>
                  <a:pt x="9759386" y="4368944"/>
                </a:cubicBezTo>
                <a:cubicBezTo>
                  <a:pt x="9764640" y="4366213"/>
                  <a:pt x="9768038" y="4362340"/>
                  <a:pt x="9769578" y="4357323"/>
                </a:cubicBezTo>
                <a:close/>
                <a:moveTo>
                  <a:pt x="8785074" y="4310079"/>
                </a:moveTo>
                <a:cubicBezTo>
                  <a:pt x="8774970" y="4347972"/>
                  <a:pt x="8754960" y="4389534"/>
                  <a:pt x="8725045" y="4434765"/>
                </a:cubicBezTo>
                <a:cubicBezTo>
                  <a:pt x="8695129" y="4479996"/>
                  <a:pt x="8659541" y="4524041"/>
                  <a:pt x="8618280" y="4566901"/>
                </a:cubicBezTo>
                <a:cubicBezTo>
                  <a:pt x="8577019" y="4609762"/>
                  <a:pt x="8534319" y="4646582"/>
                  <a:pt x="8490180" y="4677363"/>
                </a:cubicBezTo>
                <a:lnTo>
                  <a:pt x="8494752" y="4684983"/>
                </a:lnTo>
                <a:cubicBezTo>
                  <a:pt x="8524596" y="4673855"/>
                  <a:pt x="8554632" y="4660488"/>
                  <a:pt x="8584858" y="4644883"/>
                </a:cubicBezTo>
                <a:cubicBezTo>
                  <a:pt x="8615084" y="4629278"/>
                  <a:pt x="8644738" y="4611911"/>
                  <a:pt x="8673822" y="4592781"/>
                </a:cubicBezTo>
                <a:lnTo>
                  <a:pt x="8679156" y="4611831"/>
                </a:lnTo>
                <a:lnTo>
                  <a:pt x="8790408" y="4611831"/>
                </a:lnTo>
                <a:lnTo>
                  <a:pt x="8790408" y="4720797"/>
                </a:lnTo>
                <a:lnTo>
                  <a:pt x="8550378" y="4720797"/>
                </a:lnTo>
                <a:lnTo>
                  <a:pt x="8556474" y="4742133"/>
                </a:lnTo>
                <a:lnTo>
                  <a:pt x="8790408" y="4742133"/>
                </a:lnTo>
                <a:lnTo>
                  <a:pt x="8790408" y="4985973"/>
                </a:lnTo>
                <a:lnTo>
                  <a:pt x="8511516" y="4985973"/>
                </a:lnTo>
                <a:lnTo>
                  <a:pt x="8517612" y="5007309"/>
                </a:lnTo>
                <a:lnTo>
                  <a:pt x="9188934" y="5007309"/>
                </a:lnTo>
                <a:cubicBezTo>
                  <a:pt x="9194744" y="5007325"/>
                  <a:pt x="9199697" y="5006341"/>
                  <a:pt x="9203792" y="5004356"/>
                </a:cubicBezTo>
                <a:cubicBezTo>
                  <a:pt x="9207888" y="5002372"/>
                  <a:pt x="9210555" y="4999292"/>
                  <a:pt x="9211794" y="4995117"/>
                </a:cubicBezTo>
                <a:cubicBezTo>
                  <a:pt x="9197476" y="4982751"/>
                  <a:pt x="9181831" y="4969807"/>
                  <a:pt x="9164860" y="4956283"/>
                </a:cubicBezTo>
                <a:cubicBezTo>
                  <a:pt x="9147889" y="4942760"/>
                  <a:pt x="9133204" y="4931227"/>
                  <a:pt x="9120805" y="4921683"/>
                </a:cubicBezTo>
                <a:cubicBezTo>
                  <a:pt x="9108406" y="4912139"/>
                  <a:pt x="9101906" y="4907153"/>
                  <a:pt x="9101304" y="4906725"/>
                </a:cubicBezTo>
                <a:lnTo>
                  <a:pt x="9040343" y="4985973"/>
                </a:lnTo>
                <a:lnTo>
                  <a:pt x="8905470" y="4985973"/>
                </a:lnTo>
                <a:lnTo>
                  <a:pt x="8905470" y="4742133"/>
                </a:lnTo>
                <a:lnTo>
                  <a:pt x="9152358" y="4742133"/>
                </a:lnTo>
                <a:cubicBezTo>
                  <a:pt x="9158136" y="4742149"/>
                  <a:pt x="9162962" y="4741165"/>
                  <a:pt x="9166836" y="4739181"/>
                </a:cubicBezTo>
                <a:cubicBezTo>
                  <a:pt x="9170709" y="4737196"/>
                  <a:pt x="9173249" y="4734116"/>
                  <a:pt x="9174455" y="4729941"/>
                </a:cubicBezTo>
                <a:cubicBezTo>
                  <a:pt x="9161459" y="4718619"/>
                  <a:pt x="9147235" y="4706719"/>
                  <a:pt x="9131784" y="4694240"/>
                </a:cubicBezTo>
                <a:cubicBezTo>
                  <a:pt x="9116332" y="4681761"/>
                  <a:pt x="9102954" y="4671103"/>
                  <a:pt x="9091652" y="4662264"/>
                </a:cubicBezTo>
                <a:cubicBezTo>
                  <a:pt x="9080348" y="4653426"/>
                  <a:pt x="9074422" y="4648807"/>
                  <a:pt x="9073872" y="4648407"/>
                </a:cubicBezTo>
                <a:lnTo>
                  <a:pt x="9019008" y="4720797"/>
                </a:lnTo>
                <a:lnTo>
                  <a:pt x="8905470" y="4720797"/>
                </a:lnTo>
                <a:lnTo>
                  <a:pt x="8905470" y="4611831"/>
                </a:lnTo>
                <a:lnTo>
                  <a:pt x="9017484" y="4611831"/>
                </a:lnTo>
                <a:cubicBezTo>
                  <a:pt x="9022897" y="4611847"/>
                  <a:pt x="9027501" y="4610863"/>
                  <a:pt x="9031295" y="4608878"/>
                </a:cubicBezTo>
                <a:cubicBezTo>
                  <a:pt x="9035089" y="4606894"/>
                  <a:pt x="9037597" y="4603814"/>
                  <a:pt x="9038820" y="4599639"/>
                </a:cubicBezTo>
                <a:cubicBezTo>
                  <a:pt x="9026646" y="4589131"/>
                  <a:pt x="9013485" y="4578228"/>
                  <a:pt x="8999337" y="4566930"/>
                </a:cubicBezTo>
                <a:cubicBezTo>
                  <a:pt x="8985188" y="4555631"/>
                  <a:pt x="8972986" y="4546026"/>
                  <a:pt x="8962732" y="4538115"/>
                </a:cubicBezTo>
                <a:cubicBezTo>
                  <a:pt x="8952478" y="4530203"/>
                  <a:pt x="8947107" y="4526073"/>
                  <a:pt x="8946618" y="4525725"/>
                </a:cubicBezTo>
                <a:lnTo>
                  <a:pt x="8895564" y="4590495"/>
                </a:lnTo>
                <a:lnTo>
                  <a:pt x="8677632" y="4590495"/>
                </a:lnTo>
                <a:cubicBezTo>
                  <a:pt x="8723828" y="4560126"/>
                  <a:pt x="8765928" y="4527138"/>
                  <a:pt x="8803933" y="4491531"/>
                </a:cubicBezTo>
                <a:cubicBezTo>
                  <a:pt x="8841938" y="4455923"/>
                  <a:pt x="8872989" y="4419315"/>
                  <a:pt x="8897088" y="4381707"/>
                </a:cubicBezTo>
                <a:cubicBezTo>
                  <a:pt x="8918995" y="4446414"/>
                  <a:pt x="8951951" y="4500833"/>
                  <a:pt x="8995957" y="4544966"/>
                </a:cubicBezTo>
                <a:cubicBezTo>
                  <a:pt x="9039962" y="4589098"/>
                  <a:pt x="9089302" y="4625611"/>
                  <a:pt x="9143976" y="4654503"/>
                </a:cubicBezTo>
                <a:cubicBezTo>
                  <a:pt x="9147928" y="4631040"/>
                  <a:pt x="9157549" y="4608434"/>
                  <a:pt x="9172836" y="4586685"/>
                </a:cubicBezTo>
                <a:cubicBezTo>
                  <a:pt x="9188124" y="4564936"/>
                  <a:pt x="9208222" y="4549950"/>
                  <a:pt x="9233130" y="4541727"/>
                </a:cubicBezTo>
                <a:lnTo>
                  <a:pt x="9233892" y="4529535"/>
                </a:lnTo>
                <a:cubicBezTo>
                  <a:pt x="9197348" y="4522136"/>
                  <a:pt x="9158505" y="4512127"/>
                  <a:pt x="9117362" y="4499507"/>
                </a:cubicBezTo>
                <a:cubicBezTo>
                  <a:pt x="9076218" y="4486887"/>
                  <a:pt x="9037150" y="4470330"/>
                  <a:pt x="9000155" y="4449836"/>
                </a:cubicBezTo>
                <a:cubicBezTo>
                  <a:pt x="8963160" y="4429342"/>
                  <a:pt x="8932614" y="4403584"/>
                  <a:pt x="8908518" y="4372563"/>
                </a:cubicBezTo>
                <a:cubicBezTo>
                  <a:pt x="8922408" y="4371150"/>
                  <a:pt x="8932536" y="4369023"/>
                  <a:pt x="8938902" y="4366181"/>
                </a:cubicBezTo>
                <a:cubicBezTo>
                  <a:pt x="8945268" y="4363340"/>
                  <a:pt x="8949110" y="4359117"/>
                  <a:pt x="8950428" y="4353513"/>
                </a:cubicBezTo>
                <a:close/>
                <a:moveTo>
                  <a:pt x="9268562" y="3583893"/>
                </a:moveTo>
                <a:lnTo>
                  <a:pt x="9350858" y="3842211"/>
                </a:lnTo>
                <a:lnTo>
                  <a:pt x="9188552" y="3842211"/>
                </a:lnTo>
                <a:close/>
                <a:moveTo>
                  <a:pt x="10937724" y="3509217"/>
                </a:moveTo>
                <a:lnTo>
                  <a:pt x="10980396" y="3509217"/>
                </a:lnTo>
                <a:cubicBezTo>
                  <a:pt x="11018956" y="3509360"/>
                  <a:pt x="11048134" y="3519361"/>
                  <a:pt x="11067930" y="3539221"/>
                </a:cubicBezTo>
                <a:cubicBezTo>
                  <a:pt x="11087726" y="3559081"/>
                  <a:pt x="11097664" y="3587941"/>
                  <a:pt x="11097744" y="3625803"/>
                </a:cubicBezTo>
                <a:cubicBezTo>
                  <a:pt x="11098156" y="3661411"/>
                  <a:pt x="11089140" y="3691161"/>
                  <a:pt x="11070692" y="3715052"/>
                </a:cubicBezTo>
                <a:cubicBezTo>
                  <a:pt x="11052246" y="3738944"/>
                  <a:pt x="11021893" y="3751359"/>
                  <a:pt x="10979634" y="3752295"/>
                </a:cubicBezTo>
                <a:lnTo>
                  <a:pt x="10935438" y="3752295"/>
                </a:lnTo>
                <a:cubicBezTo>
                  <a:pt x="10935390" y="3708639"/>
                  <a:pt x="10935485" y="3666792"/>
                  <a:pt x="10935723" y="3626756"/>
                </a:cubicBezTo>
                <a:cubicBezTo>
                  <a:pt x="10935961" y="3586719"/>
                  <a:pt x="10936628" y="3547539"/>
                  <a:pt x="10937724" y="3509217"/>
                </a:cubicBezTo>
                <a:close/>
                <a:moveTo>
                  <a:pt x="10400514" y="3493977"/>
                </a:moveTo>
                <a:cubicBezTo>
                  <a:pt x="10431436" y="3494438"/>
                  <a:pt x="10456798" y="3506301"/>
                  <a:pt x="10476601" y="3529565"/>
                </a:cubicBezTo>
                <a:cubicBezTo>
                  <a:pt x="10496403" y="3552830"/>
                  <a:pt x="10511041" y="3584730"/>
                  <a:pt x="10520514" y="3625267"/>
                </a:cubicBezTo>
                <a:cubicBezTo>
                  <a:pt x="10529988" y="3665803"/>
                  <a:pt x="10534691" y="3712210"/>
                  <a:pt x="10534626" y="3764487"/>
                </a:cubicBezTo>
                <a:cubicBezTo>
                  <a:pt x="10534691" y="3817253"/>
                  <a:pt x="10529988" y="3863952"/>
                  <a:pt x="10520514" y="3904582"/>
                </a:cubicBezTo>
                <a:cubicBezTo>
                  <a:pt x="10511041" y="3945213"/>
                  <a:pt x="10496403" y="3977123"/>
                  <a:pt x="10476601" y="4000312"/>
                </a:cubicBezTo>
                <a:cubicBezTo>
                  <a:pt x="10456798" y="4023501"/>
                  <a:pt x="10431436" y="4035317"/>
                  <a:pt x="10400514" y="4035759"/>
                </a:cubicBezTo>
                <a:cubicBezTo>
                  <a:pt x="10369582" y="4035317"/>
                  <a:pt x="10344154" y="4023501"/>
                  <a:pt x="10324228" y="4000312"/>
                </a:cubicBezTo>
                <a:cubicBezTo>
                  <a:pt x="10304304" y="3977123"/>
                  <a:pt x="10289544" y="3945213"/>
                  <a:pt x="10279948" y="3904582"/>
                </a:cubicBezTo>
                <a:cubicBezTo>
                  <a:pt x="10270353" y="3863952"/>
                  <a:pt x="10265583" y="3817253"/>
                  <a:pt x="10265640" y="3764487"/>
                </a:cubicBezTo>
                <a:cubicBezTo>
                  <a:pt x="10265583" y="3712210"/>
                  <a:pt x="10270353" y="3665803"/>
                  <a:pt x="10279948" y="3625267"/>
                </a:cubicBezTo>
                <a:cubicBezTo>
                  <a:pt x="10289544" y="3584730"/>
                  <a:pt x="10304304" y="3552830"/>
                  <a:pt x="10324228" y="3529565"/>
                </a:cubicBezTo>
                <a:cubicBezTo>
                  <a:pt x="10344154" y="3506301"/>
                  <a:pt x="10369582" y="3494438"/>
                  <a:pt x="10400514" y="3493977"/>
                </a:cubicBezTo>
                <a:close/>
                <a:moveTo>
                  <a:pt x="10738080" y="3480261"/>
                </a:moveTo>
                <a:lnTo>
                  <a:pt x="10738080" y="3506169"/>
                </a:lnTo>
                <a:lnTo>
                  <a:pt x="10806660" y="3512265"/>
                </a:lnTo>
                <a:cubicBezTo>
                  <a:pt x="10807390" y="3551492"/>
                  <a:pt x="10807834" y="3590767"/>
                  <a:pt x="10807993" y="3630089"/>
                </a:cubicBezTo>
                <a:cubicBezTo>
                  <a:pt x="10808152" y="3669412"/>
                  <a:pt x="10808215" y="3708877"/>
                  <a:pt x="10808184" y="3748485"/>
                </a:cubicBezTo>
                <a:lnTo>
                  <a:pt x="10808184" y="3782013"/>
                </a:lnTo>
                <a:cubicBezTo>
                  <a:pt x="10808215" y="3821653"/>
                  <a:pt x="10808152" y="3861055"/>
                  <a:pt x="10807993" y="3900218"/>
                </a:cubicBezTo>
                <a:cubicBezTo>
                  <a:pt x="10807834" y="3939382"/>
                  <a:pt x="10807390" y="3978212"/>
                  <a:pt x="10806660" y="4016709"/>
                </a:cubicBezTo>
                <a:lnTo>
                  <a:pt x="10738080" y="4023567"/>
                </a:lnTo>
                <a:lnTo>
                  <a:pt x="10738080" y="4049475"/>
                </a:lnTo>
                <a:lnTo>
                  <a:pt x="11007828" y="4049475"/>
                </a:lnTo>
                <a:lnTo>
                  <a:pt x="11007828" y="4023567"/>
                </a:lnTo>
                <a:lnTo>
                  <a:pt x="10937724" y="4016709"/>
                </a:lnTo>
                <a:cubicBezTo>
                  <a:pt x="10936628" y="3977863"/>
                  <a:pt x="10935961" y="3938779"/>
                  <a:pt x="10935723" y="3899456"/>
                </a:cubicBezTo>
                <a:cubicBezTo>
                  <a:pt x="10935485" y="3860134"/>
                  <a:pt x="10935390" y="3820478"/>
                  <a:pt x="10935438" y="3780489"/>
                </a:cubicBezTo>
                <a:lnTo>
                  <a:pt x="10972014" y="3780489"/>
                </a:lnTo>
                <a:cubicBezTo>
                  <a:pt x="11000668" y="3780457"/>
                  <a:pt x="11021274" y="3788141"/>
                  <a:pt x="11033830" y="3803540"/>
                </a:cubicBezTo>
                <a:cubicBezTo>
                  <a:pt x="11046388" y="3818938"/>
                  <a:pt x="11054992" y="3842243"/>
                  <a:pt x="11059644" y="3873453"/>
                </a:cubicBezTo>
                <a:lnTo>
                  <a:pt x="11081741" y="3978609"/>
                </a:lnTo>
                <a:cubicBezTo>
                  <a:pt x="11085552" y="4009042"/>
                  <a:pt x="11097172" y="4030473"/>
                  <a:pt x="11116603" y="4042903"/>
                </a:cubicBezTo>
                <a:cubicBezTo>
                  <a:pt x="11136034" y="4055333"/>
                  <a:pt x="11163276" y="4061334"/>
                  <a:pt x="11198328" y="4060905"/>
                </a:cubicBezTo>
                <a:cubicBezTo>
                  <a:pt x="11216822" y="4060905"/>
                  <a:pt x="11232792" y="4059953"/>
                  <a:pt x="11246238" y="4058048"/>
                </a:cubicBezTo>
                <a:cubicBezTo>
                  <a:pt x="11259684" y="4056143"/>
                  <a:pt x="11273940" y="4053285"/>
                  <a:pt x="11289006" y="4049475"/>
                </a:cubicBezTo>
                <a:lnTo>
                  <a:pt x="11289006" y="4023567"/>
                </a:lnTo>
                <a:lnTo>
                  <a:pt x="11221188" y="4018995"/>
                </a:lnTo>
                <a:lnTo>
                  <a:pt x="11197565" y="3894027"/>
                </a:lnTo>
                <a:cubicBezTo>
                  <a:pt x="11192295" y="3856372"/>
                  <a:pt x="11179785" y="3826717"/>
                  <a:pt x="11160037" y="3805064"/>
                </a:cubicBezTo>
                <a:cubicBezTo>
                  <a:pt x="11140289" y="3783410"/>
                  <a:pt x="11106062" y="3769377"/>
                  <a:pt x="11057357" y="3762963"/>
                </a:cubicBezTo>
                <a:cubicBezTo>
                  <a:pt x="11116794" y="3753057"/>
                  <a:pt x="11158894" y="3735341"/>
                  <a:pt x="11183659" y="3709814"/>
                </a:cubicBezTo>
                <a:cubicBezTo>
                  <a:pt x="11208424" y="3684287"/>
                  <a:pt x="11220426" y="3655521"/>
                  <a:pt x="11219664" y="3623517"/>
                </a:cubicBezTo>
                <a:cubicBezTo>
                  <a:pt x="11219394" y="3577877"/>
                  <a:pt x="11201645" y="3542666"/>
                  <a:pt x="11166419" y="3517885"/>
                </a:cubicBezTo>
                <a:cubicBezTo>
                  <a:pt x="11131192" y="3493104"/>
                  <a:pt x="11080106" y="3480563"/>
                  <a:pt x="11013162" y="3480261"/>
                </a:cubicBezTo>
                <a:close/>
                <a:moveTo>
                  <a:pt x="9633180" y="3480261"/>
                </a:moveTo>
                <a:lnTo>
                  <a:pt x="9633180" y="3506169"/>
                </a:lnTo>
                <a:lnTo>
                  <a:pt x="9701760" y="3512265"/>
                </a:lnTo>
                <a:cubicBezTo>
                  <a:pt x="9702490" y="3551492"/>
                  <a:pt x="9702934" y="3590767"/>
                  <a:pt x="9703093" y="3630089"/>
                </a:cubicBezTo>
                <a:cubicBezTo>
                  <a:pt x="9703252" y="3669412"/>
                  <a:pt x="9703315" y="3708877"/>
                  <a:pt x="9703284" y="3748485"/>
                </a:cubicBezTo>
                <a:lnTo>
                  <a:pt x="9703284" y="3802587"/>
                </a:lnTo>
                <a:cubicBezTo>
                  <a:pt x="9703315" y="3833416"/>
                  <a:pt x="9703252" y="3867198"/>
                  <a:pt x="9703093" y="3903933"/>
                </a:cubicBezTo>
                <a:cubicBezTo>
                  <a:pt x="9702934" y="3940668"/>
                  <a:pt x="9702490" y="3978260"/>
                  <a:pt x="9701760" y="4016709"/>
                </a:cubicBezTo>
                <a:lnTo>
                  <a:pt x="9633941" y="4023567"/>
                </a:lnTo>
                <a:lnTo>
                  <a:pt x="9633180" y="4049475"/>
                </a:lnTo>
                <a:lnTo>
                  <a:pt x="10073615" y="4049475"/>
                </a:lnTo>
                <a:lnTo>
                  <a:pt x="10072091" y="3878787"/>
                </a:lnTo>
                <a:lnTo>
                  <a:pt x="10030182" y="3878787"/>
                </a:lnTo>
                <a:lnTo>
                  <a:pt x="9992844" y="4019757"/>
                </a:lnTo>
                <a:lnTo>
                  <a:pt x="9834348" y="4019757"/>
                </a:lnTo>
                <a:cubicBezTo>
                  <a:pt x="9833617" y="3980054"/>
                  <a:pt x="9833173" y="3940589"/>
                  <a:pt x="9833014" y="3901361"/>
                </a:cubicBezTo>
                <a:cubicBezTo>
                  <a:pt x="9832855" y="3862134"/>
                  <a:pt x="9832792" y="3823622"/>
                  <a:pt x="9832824" y="3785823"/>
                </a:cubicBezTo>
                <a:lnTo>
                  <a:pt x="9832824" y="3736293"/>
                </a:lnTo>
                <a:cubicBezTo>
                  <a:pt x="9832792" y="3701797"/>
                  <a:pt x="9832855" y="3665634"/>
                  <a:pt x="9833014" y="3627803"/>
                </a:cubicBezTo>
                <a:cubicBezTo>
                  <a:pt x="9833173" y="3589973"/>
                  <a:pt x="9833617" y="3551714"/>
                  <a:pt x="9834348" y="3513027"/>
                </a:cubicBezTo>
                <a:lnTo>
                  <a:pt x="9909024" y="3506169"/>
                </a:lnTo>
                <a:lnTo>
                  <a:pt x="9909024" y="3480261"/>
                </a:lnTo>
                <a:close/>
                <a:moveTo>
                  <a:pt x="8498562" y="3480261"/>
                </a:moveTo>
                <a:lnTo>
                  <a:pt x="8495514" y="3644853"/>
                </a:lnTo>
                <a:lnTo>
                  <a:pt x="8540472" y="3644853"/>
                </a:lnTo>
                <a:lnTo>
                  <a:pt x="8578572" y="3509979"/>
                </a:lnTo>
                <a:lnTo>
                  <a:pt x="8683728" y="3509979"/>
                </a:lnTo>
                <a:cubicBezTo>
                  <a:pt x="8684458" y="3549587"/>
                  <a:pt x="8684902" y="3589243"/>
                  <a:pt x="8685061" y="3628946"/>
                </a:cubicBezTo>
                <a:cubicBezTo>
                  <a:pt x="8685220" y="3668650"/>
                  <a:pt x="8685283" y="3708496"/>
                  <a:pt x="8685252" y="3748485"/>
                </a:cubicBezTo>
                <a:lnTo>
                  <a:pt x="8685252" y="3782013"/>
                </a:lnTo>
                <a:cubicBezTo>
                  <a:pt x="8685283" y="3821669"/>
                  <a:pt x="8685220" y="3861039"/>
                  <a:pt x="8685061" y="3900123"/>
                </a:cubicBezTo>
                <a:cubicBezTo>
                  <a:pt x="8684902" y="3939207"/>
                  <a:pt x="8684458" y="3977815"/>
                  <a:pt x="8683728" y="4015947"/>
                </a:cubicBezTo>
                <a:lnTo>
                  <a:pt x="8606766" y="4023567"/>
                </a:lnTo>
                <a:lnTo>
                  <a:pt x="8606766" y="4049475"/>
                </a:lnTo>
                <a:lnTo>
                  <a:pt x="8894039" y="4049475"/>
                </a:lnTo>
                <a:lnTo>
                  <a:pt x="8894039" y="4023567"/>
                </a:lnTo>
                <a:lnTo>
                  <a:pt x="8816316" y="4015947"/>
                </a:lnTo>
                <a:cubicBezTo>
                  <a:pt x="8815586" y="3977022"/>
                  <a:pt x="8815141" y="3937906"/>
                  <a:pt x="8814982" y="3898599"/>
                </a:cubicBezTo>
                <a:cubicBezTo>
                  <a:pt x="8814823" y="3859293"/>
                  <a:pt x="8814760" y="3820177"/>
                  <a:pt x="8814792" y="3781251"/>
                </a:cubicBezTo>
                <a:lnTo>
                  <a:pt x="8814792" y="3748485"/>
                </a:lnTo>
                <a:cubicBezTo>
                  <a:pt x="8814760" y="3708115"/>
                  <a:pt x="8814823" y="3668078"/>
                  <a:pt x="8814982" y="3628375"/>
                </a:cubicBezTo>
                <a:cubicBezTo>
                  <a:pt x="8815141" y="3588672"/>
                  <a:pt x="8815586" y="3549206"/>
                  <a:pt x="8816316" y="3509979"/>
                </a:cubicBezTo>
                <a:lnTo>
                  <a:pt x="8921472" y="3509979"/>
                </a:lnTo>
                <a:lnTo>
                  <a:pt x="8960334" y="3644853"/>
                </a:lnTo>
                <a:lnTo>
                  <a:pt x="9004530" y="3644853"/>
                </a:lnTo>
                <a:lnTo>
                  <a:pt x="9001482" y="3480261"/>
                </a:lnTo>
                <a:close/>
                <a:moveTo>
                  <a:pt x="7994880" y="3480261"/>
                </a:moveTo>
                <a:lnTo>
                  <a:pt x="7994880" y="3506169"/>
                </a:lnTo>
                <a:lnTo>
                  <a:pt x="8063460" y="3512265"/>
                </a:lnTo>
                <a:cubicBezTo>
                  <a:pt x="8064190" y="3551492"/>
                  <a:pt x="8064635" y="3590767"/>
                  <a:pt x="8064793" y="3630089"/>
                </a:cubicBezTo>
                <a:cubicBezTo>
                  <a:pt x="8064952" y="3669412"/>
                  <a:pt x="8065015" y="3708877"/>
                  <a:pt x="8064984" y="3748485"/>
                </a:cubicBezTo>
                <a:lnTo>
                  <a:pt x="8064984" y="3782013"/>
                </a:lnTo>
                <a:cubicBezTo>
                  <a:pt x="8065015" y="3821653"/>
                  <a:pt x="8064952" y="3861055"/>
                  <a:pt x="8064793" y="3900218"/>
                </a:cubicBezTo>
                <a:cubicBezTo>
                  <a:pt x="8064635" y="3939382"/>
                  <a:pt x="8064190" y="3978212"/>
                  <a:pt x="8063460" y="4016709"/>
                </a:cubicBezTo>
                <a:lnTo>
                  <a:pt x="7994880" y="4023567"/>
                </a:lnTo>
                <a:lnTo>
                  <a:pt x="7994880" y="4049475"/>
                </a:lnTo>
                <a:lnTo>
                  <a:pt x="8446746" y="4049475"/>
                </a:lnTo>
                <a:lnTo>
                  <a:pt x="8445222" y="3891741"/>
                </a:lnTo>
                <a:lnTo>
                  <a:pt x="8402550" y="3891741"/>
                </a:lnTo>
                <a:lnTo>
                  <a:pt x="8367498" y="4019757"/>
                </a:lnTo>
                <a:lnTo>
                  <a:pt x="8196048" y="4019757"/>
                </a:lnTo>
                <a:cubicBezTo>
                  <a:pt x="8195317" y="3980181"/>
                  <a:pt x="8194873" y="3940081"/>
                  <a:pt x="8194714" y="3899456"/>
                </a:cubicBezTo>
                <a:cubicBezTo>
                  <a:pt x="8194555" y="3858832"/>
                  <a:pt x="8194492" y="3817399"/>
                  <a:pt x="8194524" y="3775155"/>
                </a:cubicBezTo>
                <a:lnTo>
                  <a:pt x="8194524" y="3772869"/>
                </a:lnTo>
                <a:lnTo>
                  <a:pt x="8298918" y="3772869"/>
                </a:lnTo>
                <a:lnTo>
                  <a:pt x="8309586" y="3849069"/>
                </a:lnTo>
                <a:lnTo>
                  <a:pt x="8347686" y="3849069"/>
                </a:lnTo>
                <a:lnTo>
                  <a:pt x="8347686" y="3664665"/>
                </a:lnTo>
                <a:lnTo>
                  <a:pt x="8309586" y="3664665"/>
                </a:lnTo>
                <a:lnTo>
                  <a:pt x="8298156" y="3745437"/>
                </a:lnTo>
                <a:lnTo>
                  <a:pt x="8194524" y="3745437"/>
                </a:lnTo>
                <a:cubicBezTo>
                  <a:pt x="8194492" y="3705051"/>
                  <a:pt x="8194555" y="3665237"/>
                  <a:pt x="8194714" y="3625994"/>
                </a:cubicBezTo>
                <a:cubicBezTo>
                  <a:pt x="8194873" y="3586751"/>
                  <a:pt x="8195317" y="3548079"/>
                  <a:pt x="8196048" y="3509979"/>
                </a:cubicBezTo>
                <a:lnTo>
                  <a:pt x="8352258" y="3509979"/>
                </a:lnTo>
                <a:lnTo>
                  <a:pt x="8385786" y="3631899"/>
                </a:lnTo>
                <a:lnTo>
                  <a:pt x="8429982" y="3631899"/>
                </a:lnTo>
                <a:lnTo>
                  <a:pt x="8430743" y="3480261"/>
                </a:lnTo>
                <a:close/>
                <a:moveTo>
                  <a:pt x="7222593" y="3480261"/>
                </a:moveTo>
                <a:lnTo>
                  <a:pt x="7222593" y="3506169"/>
                </a:lnTo>
                <a:lnTo>
                  <a:pt x="7296507" y="3513787"/>
                </a:lnTo>
                <a:lnTo>
                  <a:pt x="7293459" y="4012524"/>
                </a:lnTo>
                <a:lnTo>
                  <a:pt x="7210401" y="4023231"/>
                </a:lnTo>
                <a:lnTo>
                  <a:pt x="7210401" y="4049475"/>
                </a:lnTo>
                <a:lnTo>
                  <a:pt x="7416903" y="4049475"/>
                </a:lnTo>
                <a:lnTo>
                  <a:pt x="7416903" y="4023231"/>
                </a:lnTo>
                <a:lnTo>
                  <a:pt x="7330797" y="4011762"/>
                </a:lnTo>
                <a:lnTo>
                  <a:pt x="7330797" y="3785617"/>
                </a:lnTo>
                <a:lnTo>
                  <a:pt x="7327749" y="3557188"/>
                </a:lnTo>
                <a:lnTo>
                  <a:pt x="7515026" y="4049475"/>
                </a:lnTo>
                <a:lnTo>
                  <a:pt x="7554613" y="4049475"/>
                </a:lnTo>
                <a:lnTo>
                  <a:pt x="7736565" y="3557188"/>
                </a:lnTo>
                <a:lnTo>
                  <a:pt x="7734275" y="3800085"/>
                </a:lnTo>
                <a:cubicBezTo>
                  <a:pt x="7733839" y="3831224"/>
                  <a:pt x="7733664" y="3865266"/>
                  <a:pt x="7733752" y="3902211"/>
                </a:cubicBezTo>
                <a:cubicBezTo>
                  <a:pt x="7733839" y="3939157"/>
                  <a:pt x="7733379" y="3977196"/>
                  <a:pt x="7732371" y="4016331"/>
                </a:cubicBezTo>
                <a:lnTo>
                  <a:pt x="7665315" y="4023231"/>
                </a:lnTo>
                <a:lnTo>
                  <a:pt x="7665315" y="4049475"/>
                </a:lnTo>
                <a:lnTo>
                  <a:pt x="7731230" y="4049475"/>
                </a:lnTo>
                <a:lnTo>
                  <a:pt x="7933539" y="4049475"/>
                </a:lnTo>
                <a:lnTo>
                  <a:pt x="7933539" y="4023231"/>
                </a:lnTo>
                <a:lnTo>
                  <a:pt x="7864959" y="4016331"/>
                </a:lnTo>
                <a:cubicBezTo>
                  <a:pt x="7863863" y="3977863"/>
                  <a:pt x="7863197" y="3939061"/>
                  <a:pt x="7862958" y="3899927"/>
                </a:cubicBezTo>
                <a:cubicBezTo>
                  <a:pt x="7862720" y="3860793"/>
                  <a:pt x="7862625" y="3821420"/>
                  <a:pt x="7862673" y="3781810"/>
                </a:cubicBezTo>
                <a:lnTo>
                  <a:pt x="7862673" y="3748307"/>
                </a:lnTo>
                <a:cubicBezTo>
                  <a:pt x="7862625" y="3708729"/>
                  <a:pt x="7862720" y="3669293"/>
                  <a:pt x="7862958" y="3630000"/>
                </a:cubicBezTo>
                <a:cubicBezTo>
                  <a:pt x="7863197" y="3590707"/>
                  <a:pt x="7863863" y="3551462"/>
                  <a:pt x="7864959" y="3512264"/>
                </a:cubicBezTo>
                <a:lnTo>
                  <a:pt x="7931253" y="3506169"/>
                </a:lnTo>
                <a:lnTo>
                  <a:pt x="7931253" y="3480261"/>
                </a:lnTo>
                <a:lnTo>
                  <a:pt x="7731991" y="3480261"/>
                </a:lnTo>
                <a:lnTo>
                  <a:pt x="7581258" y="3883842"/>
                </a:lnTo>
                <a:lnTo>
                  <a:pt x="7430524" y="3480261"/>
                </a:lnTo>
                <a:close/>
                <a:moveTo>
                  <a:pt x="9274658" y="3477975"/>
                </a:moveTo>
                <a:lnTo>
                  <a:pt x="9095588" y="4013661"/>
                </a:lnTo>
                <a:lnTo>
                  <a:pt x="9031580" y="4023567"/>
                </a:lnTo>
                <a:lnTo>
                  <a:pt x="9031580" y="4049475"/>
                </a:lnTo>
                <a:lnTo>
                  <a:pt x="9205316" y="4049475"/>
                </a:lnTo>
                <a:lnTo>
                  <a:pt x="9205316" y="4023567"/>
                </a:lnTo>
                <a:lnTo>
                  <a:pt x="9135212" y="4013661"/>
                </a:lnTo>
                <a:lnTo>
                  <a:pt x="9180170" y="3868881"/>
                </a:lnTo>
                <a:lnTo>
                  <a:pt x="9360002" y="3868881"/>
                </a:lnTo>
                <a:lnTo>
                  <a:pt x="9405722" y="4014423"/>
                </a:lnTo>
                <a:lnTo>
                  <a:pt x="9331808" y="4022805"/>
                </a:lnTo>
                <a:lnTo>
                  <a:pt x="9331808" y="4049475"/>
                </a:lnTo>
                <a:lnTo>
                  <a:pt x="9591650" y="4049475"/>
                </a:lnTo>
                <a:lnTo>
                  <a:pt x="9591650" y="4022805"/>
                </a:lnTo>
                <a:lnTo>
                  <a:pt x="9538310" y="4017471"/>
                </a:lnTo>
                <a:lnTo>
                  <a:pt x="9353906" y="3477975"/>
                </a:lnTo>
                <a:close/>
                <a:moveTo>
                  <a:pt x="10400514" y="3465021"/>
                </a:moveTo>
                <a:cubicBezTo>
                  <a:pt x="10352075" y="3465078"/>
                  <a:pt x="10307474" y="3476395"/>
                  <a:pt x="10266712" y="3498972"/>
                </a:cubicBezTo>
                <a:cubicBezTo>
                  <a:pt x="10225950" y="3521550"/>
                  <a:pt x="10193146" y="3555050"/>
                  <a:pt x="10168301" y="3599472"/>
                </a:cubicBezTo>
                <a:cubicBezTo>
                  <a:pt x="10143456" y="3643894"/>
                  <a:pt x="10130690" y="3698899"/>
                  <a:pt x="10130004" y="3764487"/>
                </a:cubicBezTo>
                <a:cubicBezTo>
                  <a:pt x="10130690" y="3830805"/>
                  <a:pt x="10143456" y="3886214"/>
                  <a:pt x="10168301" y="3930716"/>
                </a:cubicBezTo>
                <a:cubicBezTo>
                  <a:pt x="10193146" y="3975218"/>
                  <a:pt x="10225950" y="4008670"/>
                  <a:pt x="10266712" y="4031074"/>
                </a:cubicBezTo>
                <a:cubicBezTo>
                  <a:pt x="10307474" y="4053478"/>
                  <a:pt x="10352075" y="4064692"/>
                  <a:pt x="10400514" y="4064715"/>
                </a:cubicBezTo>
                <a:cubicBezTo>
                  <a:pt x="10449183" y="4064678"/>
                  <a:pt x="10493830" y="4053407"/>
                  <a:pt x="10534456" y="4030905"/>
                </a:cubicBezTo>
                <a:cubicBezTo>
                  <a:pt x="10575082" y="4008402"/>
                  <a:pt x="10607707" y="3974893"/>
                  <a:pt x="10632331" y="3930377"/>
                </a:cubicBezTo>
                <a:cubicBezTo>
                  <a:pt x="10656955" y="3885862"/>
                  <a:pt x="10669598" y="3830565"/>
                  <a:pt x="10670262" y="3764487"/>
                </a:cubicBezTo>
                <a:cubicBezTo>
                  <a:pt x="10669584" y="3698659"/>
                  <a:pt x="10656884" y="3643541"/>
                  <a:pt x="10632162" y="3599133"/>
                </a:cubicBezTo>
                <a:cubicBezTo>
                  <a:pt x="10607439" y="3554725"/>
                  <a:pt x="10574758" y="3521282"/>
                  <a:pt x="10534118" y="3498803"/>
                </a:cubicBezTo>
                <a:cubicBezTo>
                  <a:pt x="10493478" y="3476324"/>
                  <a:pt x="10448943" y="3465063"/>
                  <a:pt x="10400514" y="3465021"/>
                </a:cubicBezTo>
                <a:close/>
                <a:moveTo>
                  <a:pt x="4387767" y="1537743"/>
                </a:moveTo>
                <a:lnTo>
                  <a:pt x="4077586" y="3432492"/>
                </a:lnTo>
                <a:lnTo>
                  <a:pt x="4911950" y="3552717"/>
                </a:lnTo>
                <a:cubicBezTo>
                  <a:pt x="4990497" y="3464552"/>
                  <a:pt x="5062631" y="3403638"/>
                  <a:pt x="5128354" y="3369975"/>
                </a:cubicBezTo>
                <a:cubicBezTo>
                  <a:pt x="5216521" y="3323488"/>
                  <a:pt x="5307891" y="3300244"/>
                  <a:pt x="5402467" y="3300244"/>
                </a:cubicBezTo>
                <a:cubicBezTo>
                  <a:pt x="5551547" y="3300244"/>
                  <a:pt x="5670972" y="3349136"/>
                  <a:pt x="5760739" y="3446919"/>
                </a:cubicBezTo>
                <a:cubicBezTo>
                  <a:pt x="5850507" y="3544702"/>
                  <a:pt x="5895391" y="3698591"/>
                  <a:pt x="5895391" y="3908584"/>
                </a:cubicBezTo>
                <a:cubicBezTo>
                  <a:pt x="5895391" y="4113768"/>
                  <a:pt x="5850908" y="4268057"/>
                  <a:pt x="5761941" y="4371451"/>
                </a:cubicBezTo>
                <a:cubicBezTo>
                  <a:pt x="5672974" y="4474845"/>
                  <a:pt x="5560365" y="4526542"/>
                  <a:pt x="5424108" y="4526542"/>
                </a:cubicBezTo>
                <a:cubicBezTo>
                  <a:pt x="5302280" y="4526542"/>
                  <a:pt x="5197283" y="4485264"/>
                  <a:pt x="5109118" y="4402710"/>
                </a:cubicBezTo>
                <a:cubicBezTo>
                  <a:pt x="5020953" y="4320155"/>
                  <a:pt x="4964848" y="4199529"/>
                  <a:pt x="4940804" y="4040832"/>
                </a:cubicBezTo>
                <a:lnTo>
                  <a:pt x="3950147" y="4149034"/>
                </a:lnTo>
                <a:cubicBezTo>
                  <a:pt x="3998237" y="4314144"/>
                  <a:pt x="4058350" y="4452002"/>
                  <a:pt x="4130485" y="4562609"/>
                </a:cubicBezTo>
                <a:cubicBezTo>
                  <a:pt x="4202620" y="4673216"/>
                  <a:pt x="4296796" y="4772202"/>
                  <a:pt x="4413014" y="4859566"/>
                </a:cubicBezTo>
                <a:cubicBezTo>
                  <a:pt x="4529233" y="4946929"/>
                  <a:pt x="4670296" y="5012652"/>
                  <a:pt x="4836207" y="5056735"/>
                </a:cubicBezTo>
                <a:cubicBezTo>
                  <a:pt x="5002118" y="5100818"/>
                  <a:pt x="5201291" y="5122859"/>
                  <a:pt x="5433726" y="5122859"/>
                </a:cubicBezTo>
                <a:cubicBezTo>
                  <a:pt x="5757533" y="5122859"/>
                  <a:pt x="6023231" y="5067555"/>
                  <a:pt x="6230819" y="4956948"/>
                </a:cubicBezTo>
                <a:cubicBezTo>
                  <a:pt x="6438408" y="4846341"/>
                  <a:pt x="6598708" y="4686041"/>
                  <a:pt x="6711720" y="4476047"/>
                </a:cubicBezTo>
                <a:cubicBezTo>
                  <a:pt x="6824732" y="4266054"/>
                  <a:pt x="6881238" y="4047244"/>
                  <a:pt x="6881238" y="3819617"/>
                </a:cubicBezTo>
                <a:cubicBezTo>
                  <a:pt x="6881238" y="3495811"/>
                  <a:pt x="6771432" y="3227308"/>
                  <a:pt x="6551821" y="3014109"/>
                </a:cubicBezTo>
                <a:cubicBezTo>
                  <a:pt x="6332210" y="2800909"/>
                  <a:pt x="6046075" y="2694309"/>
                  <a:pt x="5693412" y="2694309"/>
                </a:cubicBezTo>
                <a:cubicBezTo>
                  <a:pt x="5589219" y="2694309"/>
                  <a:pt x="5483819" y="2707133"/>
                  <a:pt x="5377220" y="2732781"/>
                </a:cubicBezTo>
                <a:cubicBezTo>
                  <a:pt x="5270621" y="2758430"/>
                  <a:pt x="5162819" y="2796902"/>
                  <a:pt x="5053815" y="2848198"/>
                </a:cubicBezTo>
                <a:lnTo>
                  <a:pt x="5137972" y="2319207"/>
                </a:lnTo>
                <a:lnTo>
                  <a:pt x="6712922" y="2319207"/>
                </a:lnTo>
                <a:lnTo>
                  <a:pt x="6712922" y="1537743"/>
                </a:ln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7" y="2035475"/>
                </a:cubicBezTo>
                <a:cubicBezTo>
                  <a:pt x="1496782" y="2186157"/>
                  <a:pt x="1237897" y="2315199"/>
                  <a:pt x="904473" y="2422600"/>
                </a:cubicBezTo>
                <a:lnTo>
                  <a:pt x="904473" y="3225705"/>
                </a:lnTo>
                <a:cubicBezTo>
                  <a:pt x="1130496" y="3156775"/>
                  <a:pt x="1318448" y="3084640"/>
                  <a:pt x="1468329" y="3009299"/>
                </a:cubicBezTo>
                <a:cubicBezTo>
                  <a:pt x="1618210" y="2933958"/>
                  <a:pt x="1773300" y="2835374"/>
                  <a:pt x="1933600" y="2713545"/>
                </a:cubicBezTo>
                <a:lnTo>
                  <a:pt x="1933600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735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4E0EE-9509-2C53-D4CA-EF876B21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F24BD97-DDC8-DA81-CA8C-564D56BF12E5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AE10F2E0-8917-5812-8834-D7D3C5E6F70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0C5B09B-ADA7-7415-29AD-5FBD9266433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E5D60691-3DBF-B133-3EAF-502622790C4B}"/>
              </a:ext>
            </a:extLst>
          </p:cNvPr>
          <p:cNvGrpSpPr/>
          <p:nvPr/>
        </p:nvGrpSpPr>
        <p:grpSpPr>
          <a:xfrm>
            <a:off x="4726037" y="2613009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AB1EADAC-F4E0-EF74-B42F-09C229289335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7858811E-22AF-669D-EEB3-050E7D4C90AA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7920F4-3B59-1969-3BA2-7F2862D10B42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D6B95AC9-4627-9867-DA8D-A8E04A9CA5CD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5C78FC3-0FA9-F270-2B69-0582C13DE176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EE46BADB-0CFA-2490-8E46-EF099840FA4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63A33F3-FDE7-F649-AA56-083D7A021D1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9CB7EFF-4C13-A713-05DF-2115C67BDA12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9B83B54-E47C-3B07-CF10-A853825A0083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35C7DE45-0EF0-0267-B485-F00D92671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0" t="17159" r="68275" b="23124"/>
          <a:stretch>
            <a:fillRect/>
          </a:stretch>
        </p:blipFill>
        <p:spPr bwMode="auto">
          <a:xfrm>
            <a:off x="1705935" y="2515558"/>
            <a:ext cx="2710670" cy="372325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27A36B2F-A0C7-5247-E0BB-678405E33C4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4D8DDF-39BD-3289-0D11-2C90061E0AF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15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06FF0F97-02AA-FD82-2B20-12399F0136B1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66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4B96D81-AFFE-B640-33C2-B2BB12A9EF94}"/>
              </a:ext>
            </a:extLst>
          </p:cNvPr>
          <p:cNvSpPr txBox="1"/>
          <p:nvPr/>
        </p:nvSpPr>
        <p:spPr>
          <a:xfrm>
            <a:off x="4071861" y="140280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43-45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313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8E076-56BF-987A-555E-DDD276037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946D790-D5D3-1497-A518-537144288E21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8640A49-5CD0-22BA-947A-AAB7A2D4E90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57C8EA37-7659-4E4F-074A-92A1696003B5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CF6B3FB7-166F-70A1-826D-3A2CCFB0CCFE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CDEB074-90EB-3CFA-8CD1-FBD168F02804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DA5E2348-611C-C8EA-E599-C5D0EE6BDC73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3BBA75E-EA64-F74E-E275-8B11E1319DA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A35C124A-2779-3DF7-72C1-7B67A78EAE2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CCE224C6-83CC-549A-189A-E23C2DAFE86B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C4F2E084-6548-7A44-1CF0-4500E0E5117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8A0BE35-7779-5FFD-6418-331CE765783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A32FAEB-E3C6-9D57-61AE-9BB141A18904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117530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E9873E8-1329-B308-D88C-0901E6FDC76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D9367CC-B1DE-8C7C-11C8-57A005364B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42" t="17137" r="38310" b="22225"/>
          <a:stretch>
            <a:fillRect/>
          </a:stretch>
        </p:blipFill>
        <p:spPr bwMode="auto">
          <a:xfrm>
            <a:off x="2252341" y="2462300"/>
            <a:ext cx="2225459" cy="383671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27A36B2F-A0C7-5247-E0BB-678405E33C4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24D8DDF-39BD-3289-0D11-2C90061E0AF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15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06FF0F97-02AA-FD82-2B20-12399F0136B1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66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4B96D81-AFFE-B640-33C2-B2BB12A9EF94}"/>
              </a:ext>
            </a:extLst>
          </p:cNvPr>
          <p:cNvSpPr txBox="1"/>
          <p:nvPr/>
        </p:nvSpPr>
        <p:spPr>
          <a:xfrm>
            <a:off x="4071861" y="140280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43-45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717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3E331-2203-516E-2D50-C017C9BDA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A73DFC8-1C36-E98C-8889-A874D9BF3179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AD1549C-35FE-0034-DA05-B5344505E6D3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D6156B59-BE7F-38C0-BD05-3F4D5AFA95BE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F1F29321-E443-D42D-A106-844B20C9447C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029DF51-334E-3268-039A-073807251EA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0B4B086A-8C7C-7191-F118-368F3A20E996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867A086-5829-4A7F-6E80-1ECF763E656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4D8841C1-5D56-6906-4834-0D56117E0E4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52C9ED2C-D17F-89FB-7BDC-C4B3FDA5DF23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F59D17A-A42F-776F-7FD1-F597DD3F38B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320DBD1-7384-533B-2676-A59E191D5C9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BCEA68B4-5752-5044-FB85-6677ACEDB51E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117412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D7FC7CC-0801-1726-C3E6-B0BC6265A6A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7A7E36-C2D1-EC31-8AF5-F695B9438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4" t="23278" r="68234" b="21920"/>
          <a:stretch>
            <a:fillRect/>
          </a:stretch>
        </p:blipFill>
        <p:spPr bwMode="auto">
          <a:xfrm>
            <a:off x="1942428" y="2300067"/>
            <a:ext cx="3031804" cy="417002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8B851B9-4854-0216-EC8C-AD65E0D5DFB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67BDD9-C76E-5FE9-629C-9AD37C3183C7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99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2F7E58F-6151-D35F-B106-DFFC52887D34}"/>
              </a:ext>
            </a:extLst>
          </p:cNvPr>
          <p:cNvSpPr txBox="1"/>
          <p:nvPr/>
        </p:nvSpPr>
        <p:spPr>
          <a:xfrm>
            <a:off x="2090432" y="456314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02</a:t>
            </a:r>
            <a:endParaRPr lang="zh-TW" altLang="en-US" sz="9600" dirty="0">
              <a:solidFill>
                <a:srgbClr val="99FF66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EB8064-AB0F-2ABD-0D2F-96089C44B39C}"/>
              </a:ext>
            </a:extLst>
          </p:cNvPr>
          <p:cNvSpPr txBox="1"/>
          <p:nvPr/>
        </p:nvSpPr>
        <p:spPr>
          <a:xfrm>
            <a:off x="4479993" y="1452980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4-6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總重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31542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2D932-2D79-65D0-329D-D51C49ED2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4CD1C4E-7DB4-4BA9-8FE5-8ECD98CBC59E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C286FD90-8897-48A0-0C8D-78D1954308C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CB7C8312-0FC3-2951-4300-56B9B322C4D7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0A9BA92-6F49-40F0-0775-715BEBCCADBE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BD44827-7E35-6621-038F-D1C0AB1B05D3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F03FBB9C-6025-A418-3FC1-D450AE60F6D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C2B1AC7-5128-8932-47E2-9C6C5FE1B72C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2D4FC626-D48A-8681-67E8-B588C6540D6E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BFA0647D-4E41-9EF4-9C94-9830804F3F10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D9214881-8840-B403-5BF8-709DD3FBBBB3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E6827F8-6E18-882B-3297-613877B0BA8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1539C04-0FF6-429C-1279-28A6E5DB9991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117538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E9F71F7D-7A33-41BC-9E68-D9D39F8595E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7A36B2F-A0C7-5247-E0BB-678405E33C4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chemeClr val="bg1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chemeClr val="bg1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4D8DDF-39BD-3289-0D11-2C90061E0AFA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chemeClr val="bg1"/>
                </a:solidFill>
                <a:latin typeface="Arial Black" panose="020B0A04020102020204" pitchFamily="34" charset="0"/>
              </a:rPr>
              <a:t>15</a:t>
            </a:r>
            <a:endParaRPr lang="zh-TW" altLang="en-US" sz="9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6FF0F97-02AA-FD82-2B20-12399F0136B1}"/>
              </a:ext>
            </a:extLst>
          </p:cNvPr>
          <p:cNvCxnSpPr>
            <a:cxnSpLocks/>
          </p:cNvCxnSpPr>
          <p:nvPr/>
        </p:nvCxnSpPr>
        <p:spPr>
          <a:xfrm>
            <a:off x="3874625" y="1295075"/>
            <a:ext cx="5970787" cy="0"/>
          </a:xfrm>
          <a:prstGeom prst="line">
            <a:avLst/>
          </a:prstGeom>
          <a:ln w="53975">
            <a:solidFill>
              <a:srgbClr val="66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4B96D81-AFFE-B640-33C2-B2BB12A9EF94}"/>
              </a:ext>
            </a:extLst>
          </p:cNvPr>
          <p:cNvSpPr txBox="1"/>
          <p:nvPr/>
        </p:nvSpPr>
        <p:spPr>
          <a:xfrm>
            <a:off x="4071861" y="140280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43-45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2,991</a:t>
            </a:r>
            <a:r>
              <a:rPr lang="zh-TW" altLang="en-US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FFFF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15259102-EBD1-6434-6999-11053562B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150" t="17286" r="3066" b="22076"/>
          <a:stretch>
            <a:fillRect/>
          </a:stretch>
        </p:blipFill>
        <p:spPr bwMode="auto">
          <a:xfrm>
            <a:off x="2354888" y="2334407"/>
            <a:ext cx="2790076" cy="405951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970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13000"/>
                    </a14:imgEffect>
                    <a14:imgEffect>
                      <a14:brightnessContrast bright="4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6E7D9D-A247-6202-1720-859227817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7728726C-1BF3-BFE3-7FB5-079BD44342C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129754" y="4811987"/>
                </a:moveTo>
                <a:lnTo>
                  <a:pt x="8128230" y="4816559"/>
                </a:lnTo>
                <a:lnTo>
                  <a:pt x="8127468" y="4820369"/>
                </a:lnTo>
                <a:cubicBezTo>
                  <a:pt x="8172394" y="4837387"/>
                  <a:pt x="8209795" y="4856310"/>
                  <a:pt x="8239672" y="4877138"/>
                </a:cubicBezTo>
                <a:cubicBezTo>
                  <a:pt x="8269549" y="4897966"/>
                  <a:pt x="8292092" y="4916889"/>
                  <a:pt x="8307300" y="4933907"/>
                </a:cubicBezTo>
                <a:cubicBezTo>
                  <a:pt x="8326934" y="4948697"/>
                  <a:pt x="8347772" y="4954566"/>
                  <a:pt x="8369814" y="4951512"/>
                </a:cubicBezTo>
                <a:cubicBezTo>
                  <a:pt x="8391856" y="4948459"/>
                  <a:pt x="8408854" y="4940100"/>
                  <a:pt x="8420807" y="4926434"/>
                </a:cubicBezTo>
                <a:cubicBezTo>
                  <a:pt x="8432760" y="4912767"/>
                  <a:pt x="8433421" y="4897409"/>
                  <a:pt x="8422788" y="4880360"/>
                </a:cubicBezTo>
                <a:cubicBezTo>
                  <a:pt x="8412156" y="4863310"/>
                  <a:pt x="8383982" y="4848184"/>
                  <a:pt x="8338267" y="4834981"/>
                </a:cubicBezTo>
                <a:cubicBezTo>
                  <a:pt x="8292552" y="4821778"/>
                  <a:pt x="8223048" y="4814114"/>
                  <a:pt x="8129754" y="4811987"/>
                </a:cubicBezTo>
                <a:close/>
                <a:moveTo>
                  <a:pt x="7970496" y="4786079"/>
                </a:moveTo>
                <a:cubicBezTo>
                  <a:pt x="7946001" y="4813352"/>
                  <a:pt x="7912123" y="4841864"/>
                  <a:pt x="7868864" y="4871614"/>
                </a:cubicBezTo>
                <a:cubicBezTo>
                  <a:pt x="7825605" y="4901363"/>
                  <a:pt x="7780488" y="4926446"/>
                  <a:pt x="7733514" y="4946861"/>
                </a:cubicBezTo>
                <a:lnTo>
                  <a:pt x="7735800" y="4954481"/>
                </a:lnTo>
                <a:cubicBezTo>
                  <a:pt x="7794474" y="4948163"/>
                  <a:pt x="7851243" y="4937939"/>
                  <a:pt x="7906107" y="4923811"/>
                </a:cubicBezTo>
                <a:cubicBezTo>
                  <a:pt x="7960971" y="4909682"/>
                  <a:pt x="8007072" y="4892981"/>
                  <a:pt x="8044410" y="4873709"/>
                </a:cubicBezTo>
                <a:cubicBezTo>
                  <a:pt x="8058030" y="4876265"/>
                  <a:pt x="8068889" y="4876678"/>
                  <a:pt x="8076985" y="4874947"/>
                </a:cubicBezTo>
                <a:cubicBezTo>
                  <a:pt x="8085082" y="4873217"/>
                  <a:pt x="8090987" y="4870010"/>
                  <a:pt x="8094702" y="4865327"/>
                </a:cubicBezTo>
                <a:lnTo>
                  <a:pt x="8032218" y="4825703"/>
                </a:lnTo>
                <a:close/>
                <a:moveTo>
                  <a:pt x="10556724" y="4754837"/>
                </a:moveTo>
                <a:lnTo>
                  <a:pt x="10595586" y="4825703"/>
                </a:lnTo>
                <a:cubicBezTo>
                  <a:pt x="10599396" y="4825005"/>
                  <a:pt x="10602824" y="4823354"/>
                  <a:pt x="10605872" y="4820750"/>
                </a:cubicBezTo>
                <a:cubicBezTo>
                  <a:pt x="10608920" y="4818147"/>
                  <a:pt x="10611588" y="4814210"/>
                  <a:pt x="10613874" y="4808939"/>
                </a:cubicBezTo>
                <a:lnTo>
                  <a:pt x="10668738" y="4773125"/>
                </a:lnTo>
                <a:cubicBezTo>
                  <a:pt x="10669499" y="4781380"/>
                  <a:pt x="10669499" y="4789254"/>
                  <a:pt x="10668738" y="4796747"/>
                </a:cubicBezTo>
                <a:cubicBezTo>
                  <a:pt x="10673754" y="4802018"/>
                  <a:pt x="10678961" y="4805764"/>
                  <a:pt x="10684358" y="4807987"/>
                </a:cubicBezTo>
                <a:cubicBezTo>
                  <a:pt x="10689756" y="4810209"/>
                  <a:pt x="10694963" y="4811289"/>
                  <a:pt x="10699980" y="4811225"/>
                </a:cubicBezTo>
                <a:cubicBezTo>
                  <a:pt x="10696503" y="4818528"/>
                  <a:pt x="10693169" y="4824878"/>
                  <a:pt x="10689978" y="4830275"/>
                </a:cubicBezTo>
                <a:cubicBezTo>
                  <a:pt x="10686787" y="4835673"/>
                  <a:pt x="10684025" y="4839737"/>
                  <a:pt x="10681691" y="4842467"/>
                </a:cubicBezTo>
                <a:cubicBezTo>
                  <a:pt x="10679009" y="4845087"/>
                  <a:pt x="10675992" y="4846896"/>
                  <a:pt x="10672643" y="4847896"/>
                </a:cubicBezTo>
                <a:cubicBezTo>
                  <a:pt x="10669293" y="4848897"/>
                  <a:pt x="10665706" y="4849373"/>
                  <a:pt x="10661880" y="4849325"/>
                </a:cubicBezTo>
                <a:cubicBezTo>
                  <a:pt x="10657530" y="4849690"/>
                  <a:pt x="10651942" y="4849912"/>
                  <a:pt x="10645115" y="4849992"/>
                </a:cubicBezTo>
                <a:cubicBezTo>
                  <a:pt x="10638289" y="4850071"/>
                  <a:pt x="10631177" y="4850103"/>
                  <a:pt x="10623780" y="4850087"/>
                </a:cubicBezTo>
                <a:lnTo>
                  <a:pt x="10576536" y="4850087"/>
                </a:lnTo>
                <a:cubicBezTo>
                  <a:pt x="10568376" y="4850182"/>
                  <a:pt x="10562978" y="4849230"/>
                  <a:pt x="10560343" y="4847230"/>
                </a:cubicBezTo>
                <a:cubicBezTo>
                  <a:pt x="10557708" y="4845229"/>
                  <a:pt x="10556501" y="4841610"/>
                  <a:pt x="10556724" y="4836371"/>
                </a:cubicBezTo>
                <a:lnTo>
                  <a:pt x="10556724" y="4795985"/>
                </a:lnTo>
                <a:close/>
                <a:moveTo>
                  <a:pt x="10654260" y="4703783"/>
                </a:moveTo>
                <a:cubicBezTo>
                  <a:pt x="10656546" y="4709911"/>
                  <a:pt x="10658641" y="4716705"/>
                  <a:pt x="10660546" y="4724167"/>
                </a:cubicBezTo>
                <a:cubicBezTo>
                  <a:pt x="10662451" y="4731628"/>
                  <a:pt x="10664165" y="4739565"/>
                  <a:pt x="10665690" y="4747979"/>
                </a:cubicBezTo>
                <a:lnTo>
                  <a:pt x="10616922" y="4750265"/>
                </a:lnTo>
                <a:cubicBezTo>
                  <a:pt x="10623811" y="4742232"/>
                  <a:pt x="10630415" y="4734295"/>
                  <a:pt x="10636734" y="4726453"/>
                </a:cubicBezTo>
                <a:cubicBezTo>
                  <a:pt x="10643052" y="4718610"/>
                  <a:pt x="10648894" y="4711054"/>
                  <a:pt x="10654260" y="4703783"/>
                </a:cubicBezTo>
                <a:close/>
                <a:moveTo>
                  <a:pt x="8626578" y="4689305"/>
                </a:moveTo>
                <a:lnTo>
                  <a:pt x="8622768" y="4690829"/>
                </a:lnTo>
                <a:lnTo>
                  <a:pt x="8619720" y="4692353"/>
                </a:lnTo>
                <a:cubicBezTo>
                  <a:pt x="8627943" y="4715435"/>
                  <a:pt x="8634356" y="4740327"/>
                  <a:pt x="8638960" y="4767029"/>
                </a:cubicBezTo>
                <a:cubicBezTo>
                  <a:pt x="8643564" y="4793731"/>
                  <a:pt x="8645024" y="4820909"/>
                  <a:pt x="8643342" y="4848563"/>
                </a:cubicBezTo>
                <a:cubicBezTo>
                  <a:pt x="8666049" y="4870302"/>
                  <a:pt x="8687928" y="4878402"/>
                  <a:pt x="8708981" y="4872864"/>
                </a:cubicBezTo>
                <a:cubicBezTo>
                  <a:pt x="8730033" y="4867325"/>
                  <a:pt x="8744316" y="4853732"/>
                  <a:pt x="8751831" y="4832085"/>
                </a:cubicBezTo>
                <a:cubicBezTo>
                  <a:pt x="8759346" y="4810437"/>
                  <a:pt x="8754151" y="4786319"/>
                  <a:pt x="8736246" y="4759731"/>
                </a:cubicBezTo>
                <a:cubicBezTo>
                  <a:pt x="8718341" y="4733142"/>
                  <a:pt x="8681785" y="4709667"/>
                  <a:pt x="8626578" y="4689305"/>
                </a:cubicBezTo>
                <a:close/>
                <a:moveTo>
                  <a:pt x="8980908" y="4683971"/>
                </a:moveTo>
                <a:cubicBezTo>
                  <a:pt x="8973843" y="4717991"/>
                  <a:pt x="8966255" y="4752059"/>
                  <a:pt x="8958143" y="4786174"/>
                </a:cubicBezTo>
                <a:cubicBezTo>
                  <a:pt x="8950031" y="4820290"/>
                  <a:pt x="8942633" y="4849214"/>
                  <a:pt x="8935950" y="4872947"/>
                </a:cubicBezTo>
                <a:lnTo>
                  <a:pt x="8944332" y="4878281"/>
                </a:lnTo>
                <a:cubicBezTo>
                  <a:pt x="8968652" y="4861962"/>
                  <a:pt x="8993544" y="4842594"/>
                  <a:pt x="9019008" y="4820179"/>
                </a:cubicBezTo>
                <a:cubicBezTo>
                  <a:pt x="9044471" y="4797763"/>
                  <a:pt x="9068601" y="4774205"/>
                  <a:pt x="9091397" y="4749503"/>
                </a:cubicBezTo>
                <a:cubicBezTo>
                  <a:pt x="9100176" y="4749821"/>
                  <a:pt x="9107193" y="4748614"/>
                  <a:pt x="9112448" y="4745884"/>
                </a:cubicBezTo>
                <a:cubicBezTo>
                  <a:pt x="9117702" y="4743153"/>
                  <a:pt x="9121100" y="4739280"/>
                  <a:pt x="9122639" y="4734263"/>
                </a:cubicBezTo>
                <a:lnTo>
                  <a:pt x="9051774" y="4709117"/>
                </a:lnTo>
                <a:close/>
                <a:moveTo>
                  <a:pt x="8148804" y="4670255"/>
                </a:moveTo>
                <a:lnTo>
                  <a:pt x="8246340" y="4670255"/>
                </a:lnTo>
                <a:lnTo>
                  <a:pt x="8246340" y="4756361"/>
                </a:lnTo>
                <a:lnTo>
                  <a:pt x="8197572" y="4756361"/>
                </a:lnTo>
                <a:lnTo>
                  <a:pt x="8148804" y="4756361"/>
                </a:lnTo>
                <a:close/>
                <a:moveTo>
                  <a:pt x="7950684" y="4670255"/>
                </a:moveTo>
                <a:lnTo>
                  <a:pt x="7995642" y="4670255"/>
                </a:lnTo>
                <a:lnTo>
                  <a:pt x="8040600" y="4670255"/>
                </a:lnTo>
                <a:lnTo>
                  <a:pt x="8040600" y="4756361"/>
                </a:lnTo>
                <a:lnTo>
                  <a:pt x="7950684" y="4756361"/>
                </a:lnTo>
                <a:close/>
                <a:moveTo>
                  <a:pt x="10556724" y="4629107"/>
                </a:moveTo>
                <a:lnTo>
                  <a:pt x="10588728" y="4629107"/>
                </a:lnTo>
                <a:lnTo>
                  <a:pt x="10588728" y="4653491"/>
                </a:lnTo>
                <a:lnTo>
                  <a:pt x="10590252" y="4653491"/>
                </a:lnTo>
                <a:cubicBezTo>
                  <a:pt x="10590632" y="4667985"/>
                  <a:pt x="10590632" y="4683955"/>
                  <a:pt x="10590252" y="4701402"/>
                </a:cubicBezTo>
                <a:cubicBezTo>
                  <a:pt x="10589870" y="4718849"/>
                  <a:pt x="10589108" y="4735390"/>
                  <a:pt x="10587965" y="4751027"/>
                </a:cubicBezTo>
                <a:lnTo>
                  <a:pt x="10556724" y="4751789"/>
                </a:lnTo>
                <a:lnTo>
                  <a:pt x="10556724" y="4690829"/>
                </a:lnTo>
                <a:close/>
                <a:moveTo>
                  <a:pt x="8148804" y="4571195"/>
                </a:moveTo>
                <a:lnTo>
                  <a:pt x="8246340" y="4571195"/>
                </a:lnTo>
                <a:lnTo>
                  <a:pt x="8246340" y="4648919"/>
                </a:lnTo>
                <a:lnTo>
                  <a:pt x="8197572" y="4648919"/>
                </a:lnTo>
                <a:lnTo>
                  <a:pt x="8148804" y="4648919"/>
                </a:lnTo>
                <a:close/>
                <a:moveTo>
                  <a:pt x="7950684" y="4571195"/>
                </a:moveTo>
                <a:lnTo>
                  <a:pt x="7995642" y="4571195"/>
                </a:lnTo>
                <a:lnTo>
                  <a:pt x="8040600" y="4571195"/>
                </a:lnTo>
                <a:lnTo>
                  <a:pt x="8040600" y="4648919"/>
                </a:lnTo>
                <a:lnTo>
                  <a:pt x="7950684" y="4648919"/>
                </a:lnTo>
                <a:close/>
                <a:moveTo>
                  <a:pt x="10532340" y="4494233"/>
                </a:moveTo>
                <a:lnTo>
                  <a:pt x="10588728" y="4494233"/>
                </a:lnTo>
                <a:lnTo>
                  <a:pt x="10588728" y="4551383"/>
                </a:lnTo>
                <a:lnTo>
                  <a:pt x="10588728" y="4607771"/>
                </a:lnTo>
                <a:lnTo>
                  <a:pt x="10532340" y="4607771"/>
                </a:lnTo>
                <a:close/>
                <a:moveTo>
                  <a:pt x="10377654" y="4494233"/>
                </a:moveTo>
                <a:lnTo>
                  <a:pt x="10433280" y="4494233"/>
                </a:lnTo>
                <a:lnTo>
                  <a:pt x="10433280" y="4551383"/>
                </a:lnTo>
                <a:lnTo>
                  <a:pt x="10433280" y="4607771"/>
                </a:lnTo>
                <a:lnTo>
                  <a:pt x="10377654" y="4607771"/>
                </a:lnTo>
                <a:close/>
                <a:moveTo>
                  <a:pt x="9654516" y="4405841"/>
                </a:moveTo>
                <a:cubicBezTo>
                  <a:pt x="9668866" y="4434162"/>
                  <a:pt x="9685885" y="4459816"/>
                  <a:pt x="9705570" y="4482803"/>
                </a:cubicBezTo>
                <a:cubicBezTo>
                  <a:pt x="9684567" y="4505330"/>
                  <a:pt x="9660469" y="4526190"/>
                  <a:pt x="9633275" y="4545382"/>
                </a:cubicBezTo>
                <a:cubicBezTo>
                  <a:pt x="9606081" y="4564575"/>
                  <a:pt x="9576077" y="4581816"/>
                  <a:pt x="9543264" y="4597103"/>
                </a:cubicBezTo>
                <a:lnTo>
                  <a:pt x="9543264" y="4542239"/>
                </a:lnTo>
                <a:lnTo>
                  <a:pt x="9543264" y="4487375"/>
                </a:lnTo>
                <a:cubicBezTo>
                  <a:pt x="9583014" y="4466674"/>
                  <a:pt x="9620098" y="4439496"/>
                  <a:pt x="9654516" y="4405841"/>
                </a:cubicBezTo>
                <a:close/>
                <a:moveTo>
                  <a:pt x="8350734" y="4398221"/>
                </a:moveTo>
                <a:lnTo>
                  <a:pt x="8291298" y="4472135"/>
                </a:lnTo>
                <a:lnTo>
                  <a:pt x="8013930" y="4472135"/>
                </a:lnTo>
                <a:lnTo>
                  <a:pt x="7737324" y="4472135"/>
                </a:lnTo>
                <a:lnTo>
                  <a:pt x="7743420" y="4493471"/>
                </a:lnTo>
                <a:lnTo>
                  <a:pt x="8040600" y="4493471"/>
                </a:lnTo>
                <a:lnTo>
                  <a:pt x="8040600" y="4549859"/>
                </a:lnTo>
                <a:lnTo>
                  <a:pt x="7956780" y="4549859"/>
                </a:lnTo>
                <a:lnTo>
                  <a:pt x="7840194" y="4505663"/>
                </a:lnTo>
                <a:lnTo>
                  <a:pt x="7840194" y="4824941"/>
                </a:lnTo>
                <a:lnTo>
                  <a:pt x="7856196" y="4824941"/>
                </a:lnTo>
                <a:cubicBezTo>
                  <a:pt x="7879802" y="4824132"/>
                  <a:pt x="7901170" y="4819655"/>
                  <a:pt x="7920299" y="4811511"/>
                </a:cubicBezTo>
                <a:cubicBezTo>
                  <a:pt x="7939428" y="4803367"/>
                  <a:pt x="7949557" y="4796414"/>
                  <a:pt x="7950684" y="4790651"/>
                </a:cubicBezTo>
                <a:lnTo>
                  <a:pt x="7950684" y="4777697"/>
                </a:lnTo>
                <a:lnTo>
                  <a:pt x="8246340" y="4777697"/>
                </a:lnTo>
                <a:lnTo>
                  <a:pt x="8246340" y="4809701"/>
                </a:lnTo>
                <a:lnTo>
                  <a:pt x="8265390" y="4809701"/>
                </a:lnTo>
                <a:cubicBezTo>
                  <a:pt x="8277798" y="4809508"/>
                  <a:pt x="8291081" y="4807862"/>
                  <a:pt x="8305239" y="4804762"/>
                </a:cubicBezTo>
                <a:cubicBezTo>
                  <a:pt x="8319398" y="4801663"/>
                  <a:pt x="8331609" y="4798267"/>
                  <a:pt x="8341872" y="4794574"/>
                </a:cubicBezTo>
                <a:cubicBezTo>
                  <a:pt x="8352135" y="4790882"/>
                  <a:pt x="8357629" y="4788050"/>
                  <a:pt x="8358354" y="4786079"/>
                </a:cubicBezTo>
                <a:lnTo>
                  <a:pt x="8358354" y="4588721"/>
                </a:lnTo>
                <a:cubicBezTo>
                  <a:pt x="8366291" y="4587102"/>
                  <a:pt x="8372705" y="4584816"/>
                  <a:pt x="8377594" y="4581863"/>
                </a:cubicBezTo>
                <a:cubicBezTo>
                  <a:pt x="8382484" y="4578910"/>
                  <a:pt x="8386230" y="4575863"/>
                  <a:pt x="8388834" y="4572719"/>
                </a:cubicBezTo>
                <a:lnTo>
                  <a:pt x="8287488" y="4496519"/>
                </a:lnTo>
                <a:lnTo>
                  <a:pt x="8238720" y="4549859"/>
                </a:lnTo>
                <a:lnTo>
                  <a:pt x="8148804" y="4549859"/>
                </a:lnTo>
                <a:lnTo>
                  <a:pt x="8148804" y="4493471"/>
                </a:lnTo>
                <a:lnTo>
                  <a:pt x="8437602" y="4493471"/>
                </a:lnTo>
                <a:cubicBezTo>
                  <a:pt x="8443380" y="4493487"/>
                  <a:pt x="8448206" y="4492503"/>
                  <a:pt x="8452080" y="4490518"/>
                </a:cubicBezTo>
                <a:cubicBezTo>
                  <a:pt x="8455953" y="4488534"/>
                  <a:pt x="8458493" y="4485454"/>
                  <a:pt x="8459700" y="4481279"/>
                </a:cubicBezTo>
                <a:cubicBezTo>
                  <a:pt x="8445400" y="4469459"/>
                  <a:pt x="8429887" y="4457201"/>
                  <a:pt x="8413161" y="4444506"/>
                </a:cubicBezTo>
                <a:cubicBezTo>
                  <a:pt x="8396435" y="4431810"/>
                  <a:pt x="8381995" y="4421020"/>
                  <a:pt x="8369840" y="4412135"/>
                </a:cubicBezTo>
                <a:cubicBezTo>
                  <a:pt x="8357686" y="4403249"/>
                  <a:pt x="8351317" y="4398612"/>
                  <a:pt x="8350734" y="4398221"/>
                </a:cubicBezTo>
                <a:close/>
                <a:moveTo>
                  <a:pt x="10532340" y="4360883"/>
                </a:moveTo>
                <a:lnTo>
                  <a:pt x="10588728" y="4360883"/>
                </a:lnTo>
                <a:lnTo>
                  <a:pt x="10588728" y="4472897"/>
                </a:lnTo>
                <a:lnTo>
                  <a:pt x="10532340" y="4472897"/>
                </a:lnTo>
                <a:lnTo>
                  <a:pt x="10532340" y="4417271"/>
                </a:lnTo>
                <a:close/>
                <a:moveTo>
                  <a:pt x="10377654" y="4360883"/>
                </a:moveTo>
                <a:lnTo>
                  <a:pt x="10433280" y="4360883"/>
                </a:lnTo>
                <a:lnTo>
                  <a:pt x="10433280" y="4472897"/>
                </a:lnTo>
                <a:lnTo>
                  <a:pt x="10377654" y="4472897"/>
                </a:lnTo>
                <a:lnTo>
                  <a:pt x="10377654" y="4417271"/>
                </a:lnTo>
                <a:close/>
                <a:moveTo>
                  <a:pt x="9693378" y="4360883"/>
                </a:moveTo>
                <a:lnTo>
                  <a:pt x="9736812" y="4360883"/>
                </a:lnTo>
                <a:lnTo>
                  <a:pt x="9780246" y="4360883"/>
                </a:lnTo>
                <a:cubicBezTo>
                  <a:pt x="9775642" y="4374218"/>
                  <a:pt x="9769990" y="4387363"/>
                  <a:pt x="9763291" y="4400317"/>
                </a:cubicBezTo>
                <a:cubicBezTo>
                  <a:pt x="9756592" y="4413271"/>
                  <a:pt x="9749036" y="4426034"/>
                  <a:pt x="9740622" y="4438607"/>
                </a:cubicBezTo>
                <a:cubicBezTo>
                  <a:pt x="9713190" y="4424764"/>
                  <a:pt x="9689568" y="4408254"/>
                  <a:pt x="9669756" y="4389077"/>
                </a:cubicBezTo>
                <a:close/>
                <a:moveTo>
                  <a:pt x="8045172" y="4344119"/>
                </a:moveTo>
                <a:lnTo>
                  <a:pt x="8093178" y="4344119"/>
                </a:lnTo>
                <a:lnTo>
                  <a:pt x="8141184" y="4344119"/>
                </a:lnTo>
                <a:lnTo>
                  <a:pt x="8141184" y="4398221"/>
                </a:lnTo>
                <a:lnTo>
                  <a:pt x="8045172" y="4398221"/>
                </a:lnTo>
                <a:close/>
                <a:moveTo>
                  <a:pt x="9350478" y="4231343"/>
                </a:moveTo>
                <a:cubicBezTo>
                  <a:pt x="9345012" y="4279740"/>
                  <a:pt x="9337147" y="4328150"/>
                  <a:pt x="9326884" y="4376575"/>
                </a:cubicBezTo>
                <a:cubicBezTo>
                  <a:pt x="9316620" y="4424999"/>
                  <a:pt x="9304748" y="4471096"/>
                  <a:pt x="9291267" y="4514864"/>
                </a:cubicBezTo>
                <a:cubicBezTo>
                  <a:pt x="9277786" y="4558632"/>
                  <a:pt x="9263487" y="4597729"/>
                  <a:pt x="9248370" y="4632155"/>
                </a:cubicBezTo>
                <a:lnTo>
                  <a:pt x="9257514" y="4637489"/>
                </a:lnTo>
                <a:cubicBezTo>
                  <a:pt x="9277326" y="4619074"/>
                  <a:pt x="9295614" y="4599516"/>
                  <a:pt x="9312378" y="4578815"/>
                </a:cubicBezTo>
                <a:lnTo>
                  <a:pt x="9312378" y="4955243"/>
                </a:lnTo>
                <a:lnTo>
                  <a:pt x="9330666" y="4955243"/>
                </a:lnTo>
                <a:cubicBezTo>
                  <a:pt x="9350319" y="4954624"/>
                  <a:pt x="9368352" y="4951290"/>
                  <a:pt x="9384768" y="4945242"/>
                </a:cubicBezTo>
                <a:cubicBezTo>
                  <a:pt x="9401182" y="4939194"/>
                  <a:pt x="9410072" y="4934145"/>
                  <a:pt x="9411438" y="4930097"/>
                </a:cubicBezTo>
                <a:lnTo>
                  <a:pt x="9411438" y="4715213"/>
                </a:lnTo>
                <a:lnTo>
                  <a:pt x="9411438" y="4500329"/>
                </a:lnTo>
                <a:cubicBezTo>
                  <a:pt x="9418930" y="4498837"/>
                  <a:pt x="9424518" y="4496868"/>
                  <a:pt x="9428202" y="4494424"/>
                </a:cubicBezTo>
                <a:cubicBezTo>
                  <a:pt x="9431884" y="4491979"/>
                  <a:pt x="9434424" y="4488867"/>
                  <a:pt x="9435822" y="4485089"/>
                </a:cubicBezTo>
                <a:lnTo>
                  <a:pt x="9384768" y="4466039"/>
                </a:lnTo>
                <a:cubicBezTo>
                  <a:pt x="9398468" y="4439718"/>
                  <a:pt x="9411072" y="4411778"/>
                  <a:pt x="9422582" y="4382219"/>
                </a:cubicBezTo>
                <a:cubicBezTo>
                  <a:pt x="9434091" y="4352660"/>
                  <a:pt x="9444600" y="4321672"/>
                  <a:pt x="9454110" y="4289255"/>
                </a:cubicBezTo>
                <a:cubicBezTo>
                  <a:pt x="9462857" y="4289208"/>
                  <a:pt x="9469746" y="4287779"/>
                  <a:pt x="9474779" y="4284969"/>
                </a:cubicBezTo>
                <a:cubicBezTo>
                  <a:pt x="9479811" y="4282159"/>
                  <a:pt x="9483081" y="4278254"/>
                  <a:pt x="9484590" y="4273253"/>
                </a:cubicBezTo>
                <a:close/>
                <a:moveTo>
                  <a:pt x="7936968" y="4231343"/>
                </a:moveTo>
                <a:lnTo>
                  <a:pt x="7936968" y="4322783"/>
                </a:lnTo>
                <a:lnTo>
                  <a:pt x="7858482" y="4322783"/>
                </a:lnTo>
                <a:lnTo>
                  <a:pt x="7779996" y="4322783"/>
                </a:lnTo>
                <a:lnTo>
                  <a:pt x="7786092" y="4344119"/>
                </a:lnTo>
                <a:lnTo>
                  <a:pt x="7936968" y="4344119"/>
                </a:lnTo>
                <a:lnTo>
                  <a:pt x="7936968" y="4460705"/>
                </a:lnTo>
                <a:lnTo>
                  <a:pt x="7955256" y="4460705"/>
                </a:lnTo>
                <a:cubicBezTo>
                  <a:pt x="7977671" y="4460229"/>
                  <a:pt x="7997991" y="4457562"/>
                  <a:pt x="8016216" y="4452704"/>
                </a:cubicBezTo>
                <a:cubicBezTo>
                  <a:pt x="8034440" y="4447846"/>
                  <a:pt x="8044092" y="4443655"/>
                  <a:pt x="8045172" y="4440131"/>
                </a:cubicBezTo>
                <a:lnTo>
                  <a:pt x="8045172" y="4419557"/>
                </a:lnTo>
                <a:lnTo>
                  <a:pt x="8141184" y="4419557"/>
                </a:lnTo>
                <a:lnTo>
                  <a:pt x="8141184" y="4456895"/>
                </a:lnTo>
                <a:lnTo>
                  <a:pt x="8159472" y="4456895"/>
                </a:lnTo>
                <a:cubicBezTo>
                  <a:pt x="8182316" y="4456419"/>
                  <a:pt x="8203112" y="4453752"/>
                  <a:pt x="8221860" y="4448894"/>
                </a:cubicBezTo>
                <a:cubicBezTo>
                  <a:pt x="8240609" y="4444036"/>
                  <a:pt x="8250547" y="4439846"/>
                  <a:pt x="8251674" y="4436321"/>
                </a:cubicBezTo>
                <a:lnTo>
                  <a:pt x="8251674" y="4344119"/>
                </a:lnTo>
                <a:lnTo>
                  <a:pt x="8413980" y="4344119"/>
                </a:lnTo>
                <a:cubicBezTo>
                  <a:pt x="8419758" y="4344135"/>
                  <a:pt x="8424584" y="4343151"/>
                  <a:pt x="8428458" y="4341166"/>
                </a:cubicBezTo>
                <a:cubicBezTo>
                  <a:pt x="8432331" y="4339182"/>
                  <a:pt x="8434871" y="4336102"/>
                  <a:pt x="8436078" y="4331927"/>
                </a:cubicBezTo>
                <a:cubicBezTo>
                  <a:pt x="8422841" y="4320892"/>
                  <a:pt x="8408504" y="4309434"/>
                  <a:pt x="8393067" y="4297553"/>
                </a:cubicBezTo>
                <a:cubicBezTo>
                  <a:pt x="8377629" y="4285671"/>
                  <a:pt x="8364309" y="4275567"/>
                  <a:pt x="8353104" y="4267242"/>
                </a:cubicBezTo>
                <a:cubicBezTo>
                  <a:pt x="8341900" y="4258916"/>
                  <a:pt x="8336030" y="4254570"/>
                  <a:pt x="8335494" y="4254203"/>
                </a:cubicBezTo>
                <a:lnTo>
                  <a:pt x="8280630" y="4322783"/>
                </a:lnTo>
                <a:lnTo>
                  <a:pt x="8251674" y="4322783"/>
                </a:lnTo>
                <a:lnTo>
                  <a:pt x="8251674" y="4264109"/>
                </a:lnTo>
                <a:cubicBezTo>
                  <a:pt x="8262104" y="4262506"/>
                  <a:pt x="8269247" y="4259807"/>
                  <a:pt x="8273105" y="4256013"/>
                </a:cubicBezTo>
                <a:cubicBezTo>
                  <a:pt x="8276963" y="4252219"/>
                  <a:pt x="8278963" y="4247806"/>
                  <a:pt x="8279106" y="4242773"/>
                </a:cubicBezTo>
                <a:lnTo>
                  <a:pt x="8141184" y="4231343"/>
                </a:lnTo>
                <a:lnTo>
                  <a:pt x="8141184" y="4322783"/>
                </a:lnTo>
                <a:lnTo>
                  <a:pt x="8045172" y="4322783"/>
                </a:lnTo>
                <a:lnTo>
                  <a:pt x="8045172" y="4264109"/>
                </a:lnTo>
                <a:cubicBezTo>
                  <a:pt x="8055586" y="4262506"/>
                  <a:pt x="8062761" y="4259807"/>
                  <a:pt x="8066698" y="4256013"/>
                </a:cubicBezTo>
                <a:cubicBezTo>
                  <a:pt x="8070635" y="4252219"/>
                  <a:pt x="8072858" y="4247806"/>
                  <a:pt x="8073366" y="4242773"/>
                </a:cubicBezTo>
                <a:close/>
                <a:moveTo>
                  <a:pt x="10420326" y="4230581"/>
                </a:moveTo>
                <a:cubicBezTo>
                  <a:pt x="10420326" y="4246694"/>
                  <a:pt x="10419754" y="4264570"/>
                  <a:pt x="10418611" y="4284207"/>
                </a:cubicBezTo>
                <a:cubicBezTo>
                  <a:pt x="10417468" y="4303844"/>
                  <a:pt x="10415754" y="4322291"/>
                  <a:pt x="10413468" y="4339547"/>
                </a:cubicBezTo>
                <a:lnTo>
                  <a:pt x="10382226" y="4339547"/>
                </a:lnTo>
                <a:lnTo>
                  <a:pt x="10274784" y="4297637"/>
                </a:lnTo>
                <a:lnTo>
                  <a:pt x="10274784" y="4339547"/>
                </a:lnTo>
                <a:lnTo>
                  <a:pt x="10274784" y="4443179"/>
                </a:lnTo>
                <a:cubicBezTo>
                  <a:pt x="10262496" y="4427876"/>
                  <a:pt x="10250495" y="4413715"/>
                  <a:pt x="10238779" y="4400698"/>
                </a:cubicBezTo>
                <a:cubicBezTo>
                  <a:pt x="10227063" y="4387680"/>
                  <a:pt x="10220777" y="4380759"/>
                  <a:pt x="10219920" y="4379933"/>
                </a:cubicBezTo>
                <a:lnTo>
                  <a:pt x="10190964" y="4433273"/>
                </a:lnTo>
                <a:lnTo>
                  <a:pt x="10190964" y="4282397"/>
                </a:lnTo>
                <a:cubicBezTo>
                  <a:pt x="10201378" y="4280841"/>
                  <a:pt x="10208553" y="4278238"/>
                  <a:pt x="10212490" y="4274587"/>
                </a:cubicBezTo>
                <a:cubicBezTo>
                  <a:pt x="10216427" y="4270935"/>
                  <a:pt x="10218650" y="4266427"/>
                  <a:pt x="10219157" y="4261061"/>
                </a:cubicBezTo>
                <a:lnTo>
                  <a:pt x="10088094" y="4249631"/>
                </a:lnTo>
                <a:lnTo>
                  <a:pt x="10088094" y="4450037"/>
                </a:lnTo>
                <a:lnTo>
                  <a:pt x="10019514" y="4450037"/>
                </a:lnTo>
                <a:lnTo>
                  <a:pt x="10025610" y="4471373"/>
                </a:lnTo>
                <a:lnTo>
                  <a:pt x="10088094" y="4471373"/>
                </a:lnTo>
                <a:lnTo>
                  <a:pt x="10088094" y="4706069"/>
                </a:lnTo>
                <a:lnTo>
                  <a:pt x="10011894" y="4720547"/>
                </a:lnTo>
                <a:lnTo>
                  <a:pt x="10060662" y="4844753"/>
                </a:lnTo>
                <a:cubicBezTo>
                  <a:pt x="10065694" y="4843483"/>
                  <a:pt x="10070107" y="4840880"/>
                  <a:pt x="10073902" y="4836943"/>
                </a:cubicBezTo>
                <a:cubicBezTo>
                  <a:pt x="10077695" y="4833006"/>
                  <a:pt x="10080394" y="4828497"/>
                  <a:pt x="10081998" y="4823417"/>
                </a:cubicBezTo>
                <a:cubicBezTo>
                  <a:pt x="10131750" y="4790207"/>
                  <a:pt x="10173596" y="4760616"/>
                  <a:pt x="10207537" y="4734644"/>
                </a:cubicBezTo>
                <a:cubicBezTo>
                  <a:pt x="10241478" y="4708673"/>
                  <a:pt x="10268465" y="4686702"/>
                  <a:pt x="10288499" y="4668731"/>
                </a:cubicBezTo>
                <a:lnTo>
                  <a:pt x="10286976" y="4662635"/>
                </a:lnTo>
                <a:lnTo>
                  <a:pt x="10190964" y="4683971"/>
                </a:lnTo>
                <a:lnTo>
                  <a:pt x="10190964" y="4471373"/>
                </a:lnTo>
                <a:lnTo>
                  <a:pt x="10266402" y="4471373"/>
                </a:lnTo>
                <a:lnTo>
                  <a:pt x="10274784" y="4470611"/>
                </a:lnTo>
                <a:lnTo>
                  <a:pt x="10274784" y="4658063"/>
                </a:lnTo>
                <a:lnTo>
                  <a:pt x="10290024" y="4658063"/>
                </a:lnTo>
                <a:cubicBezTo>
                  <a:pt x="10298104" y="4658031"/>
                  <a:pt x="10306137" y="4657333"/>
                  <a:pt x="10314122" y="4655968"/>
                </a:cubicBezTo>
                <a:cubicBezTo>
                  <a:pt x="10322107" y="4654602"/>
                  <a:pt x="10329568" y="4652761"/>
                  <a:pt x="10336506" y="4650443"/>
                </a:cubicBezTo>
                <a:cubicBezTo>
                  <a:pt x="10334610" y="4693346"/>
                  <a:pt x="10327733" y="4732847"/>
                  <a:pt x="10315875" y="4768948"/>
                </a:cubicBezTo>
                <a:cubicBezTo>
                  <a:pt x="10304017" y="4805049"/>
                  <a:pt x="10284835" y="4837890"/>
                  <a:pt x="10258330" y="4867472"/>
                </a:cubicBezTo>
                <a:cubicBezTo>
                  <a:pt x="10231824" y="4897054"/>
                  <a:pt x="10195653" y="4923517"/>
                  <a:pt x="10149816" y="4946861"/>
                </a:cubicBezTo>
                <a:lnTo>
                  <a:pt x="10152864" y="4956005"/>
                </a:lnTo>
                <a:cubicBezTo>
                  <a:pt x="10221481" y="4939241"/>
                  <a:pt x="10276524" y="4915958"/>
                  <a:pt x="10317992" y="4886155"/>
                </a:cubicBezTo>
                <a:cubicBezTo>
                  <a:pt x="10359460" y="4856353"/>
                  <a:pt x="10390175" y="4820030"/>
                  <a:pt x="10410137" y="4777189"/>
                </a:cubicBezTo>
                <a:cubicBezTo>
                  <a:pt x="10430100" y="4734348"/>
                  <a:pt x="10442132" y="4684987"/>
                  <a:pt x="10446234" y="4629107"/>
                </a:cubicBezTo>
                <a:lnTo>
                  <a:pt x="10460712" y="4629107"/>
                </a:lnTo>
                <a:lnTo>
                  <a:pt x="10460712" y="4861517"/>
                </a:lnTo>
                <a:cubicBezTo>
                  <a:pt x="10459743" y="4892188"/>
                  <a:pt x="10465299" y="4913333"/>
                  <a:pt x="10477380" y="4924954"/>
                </a:cubicBezTo>
                <a:cubicBezTo>
                  <a:pt x="10489461" y="4936574"/>
                  <a:pt x="10513877" y="4942099"/>
                  <a:pt x="10550628" y="4941527"/>
                </a:cubicBezTo>
                <a:lnTo>
                  <a:pt x="10611588" y="4941527"/>
                </a:lnTo>
                <a:cubicBezTo>
                  <a:pt x="10665864" y="4941622"/>
                  <a:pt x="10703424" y="4937050"/>
                  <a:pt x="10724268" y="4927811"/>
                </a:cubicBezTo>
                <a:cubicBezTo>
                  <a:pt x="10745112" y="4918572"/>
                  <a:pt x="10755050" y="4904094"/>
                  <a:pt x="10754082" y="4884377"/>
                </a:cubicBezTo>
                <a:cubicBezTo>
                  <a:pt x="10754352" y="4875694"/>
                  <a:pt x="10752288" y="4868105"/>
                  <a:pt x="10747890" y="4861613"/>
                </a:cubicBezTo>
                <a:cubicBezTo>
                  <a:pt x="10743493" y="4855120"/>
                  <a:pt x="10735142" y="4849246"/>
                  <a:pt x="10722840" y="4843991"/>
                </a:cubicBezTo>
                <a:lnTo>
                  <a:pt x="10720554" y="4801319"/>
                </a:lnTo>
                <a:cubicBezTo>
                  <a:pt x="10731936" y="4791000"/>
                  <a:pt x="10734508" y="4776205"/>
                  <a:pt x="10728269" y="4756933"/>
                </a:cubicBezTo>
                <a:cubicBezTo>
                  <a:pt x="10722030" y="4737660"/>
                  <a:pt x="10700408" y="4718674"/>
                  <a:pt x="10663404" y="4699973"/>
                </a:cubicBezTo>
                <a:lnTo>
                  <a:pt x="10655784" y="4702259"/>
                </a:lnTo>
                <a:lnTo>
                  <a:pt x="10661880" y="4693877"/>
                </a:lnTo>
                <a:cubicBezTo>
                  <a:pt x="10670214" y="4693782"/>
                  <a:pt x="10676596" y="4692258"/>
                  <a:pt x="10681025" y="4689305"/>
                </a:cubicBezTo>
                <a:cubicBezTo>
                  <a:pt x="10685454" y="4686352"/>
                  <a:pt x="10688216" y="4682542"/>
                  <a:pt x="10689312" y="4677875"/>
                </a:cubicBezTo>
                <a:lnTo>
                  <a:pt x="10593299" y="4653491"/>
                </a:lnTo>
                <a:lnTo>
                  <a:pt x="10606254" y="4653491"/>
                </a:lnTo>
                <a:cubicBezTo>
                  <a:pt x="10618107" y="4653298"/>
                  <a:pt x="10630638" y="4651652"/>
                  <a:pt x="10643846" y="4648552"/>
                </a:cubicBezTo>
                <a:cubicBezTo>
                  <a:pt x="10657054" y="4645453"/>
                  <a:pt x="10668399" y="4642056"/>
                  <a:pt x="10677882" y="4638364"/>
                </a:cubicBezTo>
                <a:cubicBezTo>
                  <a:pt x="10687364" y="4634672"/>
                  <a:pt x="10692444" y="4631840"/>
                  <a:pt x="10693122" y="4629869"/>
                </a:cubicBezTo>
                <a:lnTo>
                  <a:pt x="10693122" y="4377647"/>
                </a:lnTo>
                <a:cubicBezTo>
                  <a:pt x="10701059" y="4376028"/>
                  <a:pt x="10707472" y="4373742"/>
                  <a:pt x="10712362" y="4370789"/>
                </a:cubicBezTo>
                <a:cubicBezTo>
                  <a:pt x="10717252" y="4367836"/>
                  <a:pt x="10720998" y="4364788"/>
                  <a:pt x="10723602" y="4361645"/>
                </a:cubicBezTo>
                <a:lnTo>
                  <a:pt x="10627590" y="4288493"/>
                </a:lnTo>
                <a:lnTo>
                  <a:pt x="10581107" y="4339547"/>
                </a:lnTo>
                <a:lnTo>
                  <a:pt x="10440138" y="4339547"/>
                </a:lnTo>
                <a:cubicBezTo>
                  <a:pt x="10457584" y="4328641"/>
                  <a:pt x="10474507" y="4316925"/>
                  <a:pt x="10490906" y="4304400"/>
                </a:cubicBezTo>
                <a:cubicBezTo>
                  <a:pt x="10507304" y="4291875"/>
                  <a:pt x="10521370" y="4279968"/>
                  <a:pt x="10533102" y="4268681"/>
                </a:cubicBezTo>
                <a:cubicBezTo>
                  <a:pt x="10541404" y="4267840"/>
                  <a:pt x="10547659" y="4265713"/>
                  <a:pt x="10551866" y="4262299"/>
                </a:cubicBezTo>
                <a:cubicBezTo>
                  <a:pt x="10556072" y="4258886"/>
                  <a:pt x="10558708" y="4254664"/>
                  <a:pt x="10559772" y="4249631"/>
                </a:cubicBezTo>
                <a:close/>
                <a:moveTo>
                  <a:pt x="9639276" y="4229819"/>
                </a:moveTo>
                <a:cubicBezTo>
                  <a:pt x="9629417" y="4274999"/>
                  <a:pt x="9615987" y="4318370"/>
                  <a:pt x="9598985" y="4359931"/>
                </a:cubicBezTo>
                <a:cubicBezTo>
                  <a:pt x="9581982" y="4401491"/>
                  <a:pt x="9563409" y="4437623"/>
                  <a:pt x="9543264" y="4468325"/>
                </a:cubicBezTo>
                <a:lnTo>
                  <a:pt x="9543264" y="4373837"/>
                </a:lnTo>
                <a:cubicBezTo>
                  <a:pt x="9552185" y="4372297"/>
                  <a:pt x="9558345" y="4369853"/>
                  <a:pt x="9561742" y="4366503"/>
                </a:cubicBezTo>
                <a:cubicBezTo>
                  <a:pt x="9565139" y="4363153"/>
                  <a:pt x="9567108" y="4358994"/>
                  <a:pt x="9567648" y="4354025"/>
                </a:cubicBezTo>
                <a:lnTo>
                  <a:pt x="9450300" y="4343357"/>
                </a:lnTo>
                <a:lnTo>
                  <a:pt x="9450300" y="4842467"/>
                </a:lnTo>
                <a:lnTo>
                  <a:pt x="9467826" y="4842467"/>
                </a:lnTo>
                <a:cubicBezTo>
                  <a:pt x="9485970" y="4841832"/>
                  <a:pt x="9502830" y="4838340"/>
                  <a:pt x="9518403" y="4831990"/>
                </a:cubicBezTo>
                <a:cubicBezTo>
                  <a:pt x="9533977" y="4825640"/>
                  <a:pt x="9542264" y="4820242"/>
                  <a:pt x="9543264" y="4815797"/>
                </a:cubicBezTo>
                <a:lnTo>
                  <a:pt x="9543264" y="4703021"/>
                </a:lnTo>
                <a:lnTo>
                  <a:pt x="9544026" y="4705307"/>
                </a:lnTo>
                <a:lnTo>
                  <a:pt x="9640800" y="4705307"/>
                </a:lnTo>
                <a:cubicBezTo>
                  <a:pt x="9625068" y="4745884"/>
                  <a:pt x="9603763" y="4784746"/>
                  <a:pt x="9576887" y="4821893"/>
                </a:cubicBezTo>
                <a:cubicBezTo>
                  <a:pt x="9550010" y="4859041"/>
                  <a:pt x="9518228" y="4891045"/>
                  <a:pt x="9481542" y="4917905"/>
                </a:cubicBezTo>
                <a:lnTo>
                  <a:pt x="9486876" y="4926287"/>
                </a:lnTo>
                <a:cubicBezTo>
                  <a:pt x="9526198" y="4911825"/>
                  <a:pt x="9562615" y="4895220"/>
                  <a:pt x="9596127" y="4876471"/>
                </a:cubicBezTo>
                <a:cubicBezTo>
                  <a:pt x="9629640" y="4857723"/>
                  <a:pt x="9659770" y="4836736"/>
                  <a:pt x="9686520" y="4813511"/>
                </a:cubicBezTo>
                <a:lnTo>
                  <a:pt x="9686520" y="4956005"/>
                </a:lnTo>
                <a:lnTo>
                  <a:pt x="9705570" y="4956005"/>
                </a:lnTo>
                <a:cubicBezTo>
                  <a:pt x="9726890" y="4955354"/>
                  <a:pt x="9746543" y="4951894"/>
                  <a:pt x="9764529" y="4945623"/>
                </a:cubicBezTo>
                <a:cubicBezTo>
                  <a:pt x="9782516" y="4939352"/>
                  <a:pt x="9792072" y="4934177"/>
                  <a:pt x="9793200" y="4930097"/>
                </a:cubicBezTo>
                <a:lnTo>
                  <a:pt x="9793200" y="4707593"/>
                </a:lnTo>
                <a:cubicBezTo>
                  <a:pt x="9804662" y="4754837"/>
                  <a:pt x="9819838" y="4796366"/>
                  <a:pt x="9838729" y="4832180"/>
                </a:cubicBezTo>
                <a:cubicBezTo>
                  <a:pt x="9857620" y="4867994"/>
                  <a:pt x="9882322" y="4898093"/>
                  <a:pt x="9912834" y="4922477"/>
                </a:cubicBezTo>
                <a:cubicBezTo>
                  <a:pt x="9919358" y="4895379"/>
                  <a:pt x="9929169" y="4873566"/>
                  <a:pt x="9942266" y="4857040"/>
                </a:cubicBezTo>
                <a:cubicBezTo>
                  <a:pt x="9955363" y="4840515"/>
                  <a:pt x="9971460" y="4829561"/>
                  <a:pt x="9990558" y="4824179"/>
                </a:cubicBezTo>
                <a:lnTo>
                  <a:pt x="9992082" y="4816559"/>
                </a:lnTo>
                <a:cubicBezTo>
                  <a:pt x="9958109" y="4806590"/>
                  <a:pt x="9924708" y="4792239"/>
                  <a:pt x="9891878" y="4773506"/>
                </a:cubicBezTo>
                <a:cubicBezTo>
                  <a:pt x="9859049" y="4754774"/>
                  <a:pt x="9831744" y="4732041"/>
                  <a:pt x="9809964" y="4705307"/>
                </a:cubicBezTo>
                <a:lnTo>
                  <a:pt x="9957792" y="4705307"/>
                </a:lnTo>
                <a:cubicBezTo>
                  <a:pt x="9963586" y="4705323"/>
                  <a:pt x="9968380" y="4704339"/>
                  <a:pt x="9972174" y="4702354"/>
                </a:cubicBezTo>
                <a:cubicBezTo>
                  <a:pt x="9975968" y="4700370"/>
                  <a:pt x="9978286" y="4697290"/>
                  <a:pt x="9979128" y="4693115"/>
                </a:cubicBezTo>
                <a:cubicBezTo>
                  <a:pt x="9967462" y="4682598"/>
                  <a:pt x="9954725" y="4671629"/>
                  <a:pt x="9940915" y="4660208"/>
                </a:cubicBezTo>
                <a:cubicBezTo>
                  <a:pt x="9927104" y="4648787"/>
                  <a:pt x="9915157" y="4639060"/>
                  <a:pt x="9905072" y="4631026"/>
                </a:cubicBezTo>
                <a:cubicBezTo>
                  <a:pt x="9894988" y="4622992"/>
                  <a:pt x="9889701" y="4618797"/>
                  <a:pt x="9889212" y="4618439"/>
                </a:cubicBezTo>
                <a:lnTo>
                  <a:pt x="9838920" y="4683971"/>
                </a:lnTo>
                <a:lnTo>
                  <a:pt x="9793200" y="4683971"/>
                </a:lnTo>
                <a:lnTo>
                  <a:pt x="9793200" y="4606247"/>
                </a:lnTo>
                <a:cubicBezTo>
                  <a:pt x="9802486" y="4605025"/>
                  <a:pt x="9808868" y="4602707"/>
                  <a:pt x="9812345" y="4599294"/>
                </a:cubicBezTo>
                <a:cubicBezTo>
                  <a:pt x="9815822" y="4595881"/>
                  <a:pt x="9817822" y="4591849"/>
                  <a:pt x="9818346" y="4587197"/>
                </a:cubicBezTo>
                <a:lnTo>
                  <a:pt x="9686520" y="4575767"/>
                </a:lnTo>
                <a:lnTo>
                  <a:pt x="9686520" y="4683971"/>
                </a:lnTo>
                <a:lnTo>
                  <a:pt x="9543264" y="4683971"/>
                </a:lnTo>
                <a:lnTo>
                  <a:pt x="9543264" y="4607771"/>
                </a:lnTo>
                <a:cubicBezTo>
                  <a:pt x="9582554" y="4598262"/>
                  <a:pt x="9619416" y="4586610"/>
                  <a:pt x="9653849" y="4572814"/>
                </a:cubicBezTo>
                <a:cubicBezTo>
                  <a:pt x="9688282" y="4559019"/>
                  <a:pt x="9720000" y="4542985"/>
                  <a:pt x="9749004" y="4524713"/>
                </a:cubicBezTo>
                <a:cubicBezTo>
                  <a:pt x="9770546" y="4541858"/>
                  <a:pt x="9795660" y="4556717"/>
                  <a:pt x="9824346" y="4569290"/>
                </a:cubicBezTo>
                <a:cubicBezTo>
                  <a:pt x="9853032" y="4581863"/>
                  <a:pt x="9886338" y="4592150"/>
                  <a:pt x="9924264" y="4600151"/>
                </a:cubicBezTo>
                <a:cubicBezTo>
                  <a:pt x="9925962" y="4574688"/>
                  <a:pt x="9931709" y="4553606"/>
                  <a:pt x="9941504" y="4536905"/>
                </a:cubicBezTo>
                <a:cubicBezTo>
                  <a:pt x="9951299" y="4520205"/>
                  <a:pt x="9966380" y="4507505"/>
                  <a:pt x="9986748" y="4498805"/>
                </a:cubicBezTo>
                <a:lnTo>
                  <a:pt x="9987510" y="4490423"/>
                </a:lnTo>
                <a:cubicBezTo>
                  <a:pt x="9956268" y="4488566"/>
                  <a:pt x="9926930" y="4485804"/>
                  <a:pt x="9899499" y="4482136"/>
                </a:cubicBezTo>
                <a:cubicBezTo>
                  <a:pt x="9872067" y="4478469"/>
                  <a:pt x="9846540" y="4473612"/>
                  <a:pt x="9822918" y="4467563"/>
                </a:cubicBezTo>
                <a:cubicBezTo>
                  <a:pt x="9855048" y="4436194"/>
                  <a:pt x="9880702" y="4400634"/>
                  <a:pt x="9899880" y="4360883"/>
                </a:cubicBezTo>
                <a:lnTo>
                  <a:pt x="9948648" y="4360883"/>
                </a:lnTo>
                <a:cubicBezTo>
                  <a:pt x="9954442" y="4360899"/>
                  <a:pt x="9959236" y="4359915"/>
                  <a:pt x="9963030" y="4357930"/>
                </a:cubicBezTo>
                <a:cubicBezTo>
                  <a:pt x="9966824" y="4355946"/>
                  <a:pt x="9969142" y="4352866"/>
                  <a:pt x="9969984" y="4348691"/>
                </a:cubicBezTo>
                <a:cubicBezTo>
                  <a:pt x="9957782" y="4337628"/>
                  <a:pt x="9944424" y="4325972"/>
                  <a:pt x="9929908" y="4313724"/>
                </a:cubicBezTo>
                <a:cubicBezTo>
                  <a:pt x="9915392" y="4301475"/>
                  <a:pt x="9902824" y="4291005"/>
                  <a:pt x="9892203" y="4282313"/>
                </a:cubicBezTo>
                <a:cubicBezTo>
                  <a:pt x="9881582" y="4273620"/>
                  <a:pt x="9876013" y="4269076"/>
                  <a:pt x="9875496" y="4268681"/>
                </a:cubicBezTo>
                <a:lnTo>
                  <a:pt x="9822918" y="4339547"/>
                </a:lnTo>
                <a:lnTo>
                  <a:pt x="9708618" y="4339547"/>
                </a:lnTo>
                <a:cubicBezTo>
                  <a:pt x="9719286" y="4324307"/>
                  <a:pt x="9729192" y="4308305"/>
                  <a:pt x="9738336" y="4291541"/>
                </a:cubicBezTo>
                <a:cubicBezTo>
                  <a:pt x="9747114" y="4291859"/>
                  <a:pt x="9754131" y="4290652"/>
                  <a:pt x="9759386" y="4287922"/>
                </a:cubicBezTo>
                <a:cubicBezTo>
                  <a:pt x="9764640" y="4285191"/>
                  <a:pt x="9768038" y="4281318"/>
                  <a:pt x="9769578" y="4276301"/>
                </a:cubicBezTo>
                <a:close/>
                <a:moveTo>
                  <a:pt x="8785074" y="4229057"/>
                </a:moveTo>
                <a:cubicBezTo>
                  <a:pt x="8774970" y="4266950"/>
                  <a:pt x="8754960" y="4308512"/>
                  <a:pt x="8725045" y="4353743"/>
                </a:cubicBezTo>
                <a:cubicBezTo>
                  <a:pt x="8695129" y="4398974"/>
                  <a:pt x="8659541" y="4443019"/>
                  <a:pt x="8618280" y="4485879"/>
                </a:cubicBezTo>
                <a:cubicBezTo>
                  <a:pt x="8577019" y="4528740"/>
                  <a:pt x="8534319" y="4565560"/>
                  <a:pt x="8490180" y="4596341"/>
                </a:cubicBezTo>
                <a:lnTo>
                  <a:pt x="8494752" y="4603961"/>
                </a:lnTo>
                <a:cubicBezTo>
                  <a:pt x="8524596" y="4592833"/>
                  <a:pt x="8554632" y="4579466"/>
                  <a:pt x="8584858" y="4563861"/>
                </a:cubicBezTo>
                <a:cubicBezTo>
                  <a:pt x="8615084" y="4548256"/>
                  <a:pt x="8644739" y="4530889"/>
                  <a:pt x="8673822" y="4511759"/>
                </a:cubicBezTo>
                <a:lnTo>
                  <a:pt x="8679156" y="4530809"/>
                </a:lnTo>
                <a:lnTo>
                  <a:pt x="8790408" y="4530809"/>
                </a:lnTo>
                <a:lnTo>
                  <a:pt x="8790408" y="4639775"/>
                </a:lnTo>
                <a:lnTo>
                  <a:pt x="8550378" y="4639775"/>
                </a:lnTo>
                <a:lnTo>
                  <a:pt x="8556474" y="4661111"/>
                </a:lnTo>
                <a:lnTo>
                  <a:pt x="8790408" y="4661111"/>
                </a:lnTo>
                <a:lnTo>
                  <a:pt x="8790408" y="4904951"/>
                </a:lnTo>
                <a:lnTo>
                  <a:pt x="8511516" y="4904951"/>
                </a:lnTo>
                <a:lnTo>
                  <a:pt x="8517612" y="4926287"/>
                </a:lnTo>
                <a:lnTo>
                  <a:pt x="9188934" y="4926287"/>
                </a:lnTo>
                <a:cubicBezTo>
                  <a:pt x="9194744" y="4926303"/>
                  <a:pt x="9199697" y="4925319"/>
                  <a:pt x="9203792" y="4923334"/>
                </a:cubicBezTo>
                <a:cubicBezTo>
                  <a:pt x="9207888" y="4921350"/>
                  <a:pt x="9210555" y="4918270"/>
                  <a:pt x="9211794" y="4914095"/>
                </a:cubicBezTo>
                <a:cubicBezTo>
                  <a:pt x="9197476" y="4901729"/>
                  <a:pt x="9181831" y="4888785"/>
                  <a:pt x="9164860" y="4875261"/>
                </a:cubicBezTo>
                <a:cubicBezTo>
                  <a:pt x="9147889" y="4861738"/>
                  <a:pt x="9133204" y="4850205"/>
                  <a:pt x="9120805" y="4840661"/>
                </a:cubicBezTo>
                <a:cubicBezTo>
                  <a:pt x="9108406" y="4831117"/>
                  <a:pt x="9101906" y="4826131"/>
                  <a:pt x="9101304" y="4825703"/>
                </a:cubicBezTo>
                <a:lnTo>
                  <a:pt x="9040343" y="4904951"/>
                </a:lnTo>
                <a:lnTo>
                  <a:pt x="8905470" y="4904951"/>
                </a:lnTo>
                <a:lnTo>
                  <a:pt x="8905470" y="4661111"/>
                </a:lnTo>
                <a:lnTo>
                  <a:pt x="9152358" y="4661111"/>
                </a:lnTo>
                <a:cubicBezTo>
                  <a:pt x="9158136" y="4661127"/>
                  <a:pt x="9162962" y="4660143"/>
                  <a:pt x="9166836" y="4658159"/>
                </a:cubicBezTo>
                <a:cubicBezTo>
                  <a:pt x="9170709" y="4656174"/>
                  <a:pt x="9173249" y="4653094"/>
                  <a:pt x="9174455" y="4648919"/>
                </a:cubicBezTo>
                <a:cubicBezTo>
                  <a:pt x="9161459" y="4637597"/>
                  <a:pt x="9147235" y="4625697"/>
                  <a:pt x="9131784" y="4613218"/>
                </a:cubicBezTo>
                <a:cubicBezTo>
                  <a:pt x="9116332" y="4600739"/>
                  <a:pt x="9102954" y="4590081"/>
                  <a:pt x="9091652" y="4581242"/>
                </a:cubicBezTo>
                <a:cubicBezTo>
                  <a:pt x="9080348" y="4572404"/>
                  <a:pt x="9074422" y="4567785"/>
                  <a:pt x="9073872" y="4567385"/>
                </a:cubicBezTo>
                <a:lnTo>
                  <a:pt x="9019008" y="4639775"/>
                </a:lnTo>
                <a:lnTo>
                  <a:pt x="8905470" y="4639775"/>
                </a:lnTo>
                <a:lnTo>
                  <a:pt x="8905470" y="4530809"/>
                </a:lnTo>
                <a:lnTo>
                  <a:pt x="9017484" y="4530809"/>
                </a:lnTo>
                <a:cubicBezTo>
                  <a:pt x="9022897" y="4530825"/>
                  <a:pt x="9027501" y="4529841"/>
                  <a:pt x="9031295" y="4527856"/>
                </a:cubicBezTo>
                <a:cubicBezTo>
                  <a:pt x="9035089" y="4525872"/>
                  <a:pt x="9037597" y="4522792"/>
                  <a:pt x="9038820" y="4518617"/>
                </a:cubicBezTo>
                <a:cubicBezTo>
                  <a:pt x="9026646" y="4508109"/>
                  <a:pt x="9013485" y="4497206"/>
                  <a:pt x="8999337" y="4485908"/>
                </a:cubicBezTo>
                <a:cubicBezTo>
                  <a:pt x="8985188" y="4474609"/>
                  <a:pt x="8972986" y="4465004"/>
                  <a:pt x="8962732" y="4457093"/>
                </a:cubicBezTo>
                <a:cubicBezTo>
                  <a:pt x="8952478" y="4449181"/>
                  <a:pt x="8947107" y="4445051"/>
                  <a:pt x="8946618" y="4444703"/>
                </a:cubicBezTo>
                <a:lnTo>
                  <a:pt x="8895564" y="4509473"/>
                </a:lnTo>
                <a:lnTo>
                  <a:pt x="8677632" y="4509473"/>
                </a:lnTo>
                <a:cubicBezTo>
                  <a:pt x="8723828" y="4479104"/>
                  <a:pt x="8765928" y="4446116"/>
                  <a:pt x="8803933" y="4410509"/>
                </a:cubicBezTo>
                <a:cubicBezTo>
                  <a:pt x="8841938" y="4374901"/>
                  <a:pt x="8872989" y="4338293"/>
                  <a:pt x="8897088" y="4300685"/>
                </a:cubicBezTo>
                <a:cubicBezTo>
                  <a:pt x="8918995" y="4365392"/>
                  <a:pt x="8951951" y="4419811"/>
                  <a:pt x="8995957" y="4463944"/>
                </a:cubicBezTo>
                <a:cubicBezTo>
                  <a:pt x="9039962" y="4508076"/>
                  <a:pt x="9089302" y="4544589"/>
                  <a:pt x="9143976" y="4573481"/>
                </a:cubicBezTo>
                <a:cubicBezTo>
                  <a:pt x="9147928" y="4550018"/>
                  <a:pt x="9157549" y="4527412"/>
                  <a:pt x="9172836" y="4505663"/>
                </a:cubicBezTo>
                <a:cubicBezTo>
                  <a:pt x="9188124" y="4483914"/>
                  <a:pt x="9208222" y="4468928"/>
                  <a:pt x="9233130" y="4460705"/>
                </a:cubicBezTo>
                <a:lnTo>
                  <a:pt x="9233892" y="4448513"/>
                </a:lnTo>
                <a:cubicBezTo>
                  <a:pt x="9197348" y="4441114"/>
                  <a:pt x="9158505" y="4431105"/>
                  <a:pt x="9117362" y="4418485"/>
                </a:cubicBezTo>
                <a:cubicBezTo>
                  <a:pt x="9076218" y="4405865"/>
                  <a:pt x="9037150" y="4389308"/>
                  <a:pt x="9000155" y="4368814"/>
                </a:cubicBezTo>
                <a:cubicBezTo>
                  <a:pt x="8963160" y="4348320"/>
                  <a:pt x="8932614" y="4322562"/>
                  <a:pt x="8908518" y="4291541"/>
                </a:cubicBezTo>
                <a:cubicBezTo>
                  <a:pt x="8922408" y="4290128"/>
                  <a:pt x="8932536" y="4288001"/>
                  <a:pt x="8938902" y="4285159"/>
                </a:cubicBezTo>
                <a:cubicBezTo>
                  <a:pt x="8945268" y="4282318"/>
                  <a:pt x="8949110" y="4278095"/>
                  <a:pt x="8950428" y="4272491"/>
                </a:cubicBezTo>
                <a:close/>
                <a:moveTo>
                  <a:pt x="9268562" y="3502871"/>
                </a:moveTo>
                <a:lnTo>
                  <a:pt x="9350858" y="3761189"/>
                </a:lnTo>
                <a:lnTo>
                  <a:pt x="9188552" y="3761189"/>
                </a:lnTo>
                <a:close/>
                <a:moveTo>
                  <a:pt x="10937724" y="3428195"/>
                </a:moveTo>
                <a:lnTo>
                  <a:pt x="10980396" y="3428195"/>
                </a:lnTo>
                <a:cubicBezTo>
                  <a:pt x="11018956" y="3428338"/>
                  <a:pt x="11048134" y="3438339"/>
                  <a:pt x="11067930" y="3458199"/>
                </a:cubicBezTo>
                <a:cubicBezTo>
                  <a:pt x="11087726" y="3478059"/>
                  <a:pt x="11097664" y="3506919"/>
                  <a:pt x="11097744" y="3544781"/>
                </a:cubicBezTo>
                <a:cubicBezTo>
                  <a:pt x="11098156" y="3580389"/>
                  <a:pt x="11089140" y="3610139"/>
                  <a:pt x="11070692" y="3634030"/>
                </a:cubicBezTo>
                <a:cubicBezTo>
                  <a:pt x="11052246" y="3657922"/>
                  <a:pt x="11021893" y="3670337"/>
                  <a:pt x="10979634" y="3671273"/>
                </a:cubicBezTo>
                <a:lnTo>
                  <a:pt x="10935438" y="3671273"/>
                </a:lnTo>
                <a:cubicBezTo>
                  <a:pt x="10935390" y="3627617"/>
                  <a:pt x="10935485" y="3585770"/>
                  <a:pt x="10935723" y="3545734"/>
                </a:cubicBezTo>
                <a:cubicBezTo>
                  <a:pt x="10935961" y="3505697"/>
                  <a:pt x="10936628" y="3466517"/>
                  <a:pt x="10937724" y="3428195"/>
                </a:cubicBezTo>
                <a:close/>
                <a:moveTo>
                  <a:pt x="10400514" y="3412955"/>
                </a:moveTo>
                <a:cubicBezTo>
                  <a:pt x="10431436" y="3413416"/>
                  <a:pt x="10456798" y="3425279"/>
                  <a:pt x="10476601" y="3448543"/>
                </a:cubicBezTo>
                <a:cubicBezTo>
                  <a:pt x="10496403" y="3471808"/>
                  <a:pt x="10511041" y="3503708"/>
                  <a:pt x="10520514" y="3544245"/>
                </a:cubicBezTo>
                <a:cubicBezTo>
                  <a:pt x="10529988" y="3584781"/>
                  <a:pt x="10534691" y="3631188"/>
                  <a:pt x="10534626" y="3683465"/>
                </a:cubicBezTo>
                <a:cubicBezTo>
                  <a:pt x="10534691" y="3736231"/>
                  <a:pt x="10529988" y="3782930"/>
                  <a:pt x="10520514" y="3823560"/>
                </a:cubicBezTo>
                <a:cubicBezTo>
                  <a:pt x="10511041" y="3864191"/>
                  <a:pt x="10496403" y="3896101"/>
                  <a:pt x="10476601" y="3919290"/>
                </a:cubicBezTo>
                <a:cubicBezTo>
                  <a:pt x="10456798" y="3942479"/>
                  <a:pt x="10431436" y="3954295"/>
                  <a:pt x="10400514" y="3954737"/>
                </a:cubicBezTo>
                <a:cubicBezTo>
                  <a:pt x="10369582" y="3954295"/>
                  <a:pt x="10344154" y="3942479"/>
                  <a:pt x="10324228" y="3919290"/>
                </a:cubicBezTo>
                <a:cubicBezTo>
                  <a:pt x="10304304" y="3896101"/>
                  <a:pt x="10289544" y="3864191"/>
                  <a:pt x="10279948" y="3823560"/>
                </a:cubicBezTo>
                <a:cubicBezTo>
                  <a:pt x="10270353" y="3782930"/>
                  <a:pt x="10265583" y="3736231"/>
                  <a:pt x="10265640" y="3683465"/>
                </a:cubicBezTo>
                <a:cubicBezTo>
                  <a:pt x="10265583" y="3631188"/>
                  <a:pt x="10270353" y="3584781"/>
                  <a:pt x="10279948" y="3544245"/>
                </a:cubicBezTo>
                <a:cubicBezTo>
                  <a:pt x="10289544" y="3503708"/>
                  <a:pt x="10304304" y="3471808"/>
                  <a:pt x="10324228" y="3448543"/>
                </a:cubicBezTo>
                <a:cubicBezTo>
                  <a:pt x="10344154" y="3425279"/>
                  <a:pt x="10369582" y="3413416"/>
                  <a:pt x="10400514" y="3412955"/>
                </a:cubicBezTo>
                <a:close/>
                <a:moveTo>
                  <a:pt x="10738080" y="3399239"/>
                </a:moveTo>
                <a:lnTo>
                  <a:pt x="10738080" y="3425147"/>
                </a:lnTo>
                <a:lnTo>
                  <a:pt x="10806660" y="3431243"/>
                </a:lnTo>
                <a:cubicBezTo>
                  <a:pt x="10807390" y="3470470"/>
                  <a:pt x="10807834" y="3509745"/>
                  <a:pt x="10807993" y="3549067"/>
                </a:cubicBezTo>
                <a:cubicBezTo>
                  <a:pt x="10808152" y="3588390"/>
                  <a:pt x="10808215" y="3627855"/>
                  <a:pt x="10808184" y="3667463"/>
                </a:cubicBezTo>
                <a:lnTo>
                  <a:pt x="10808184" y="3700991"/>
                </a:lnTo>
                <a:cubicBezTo>
                  <a:pt x="10808215" y="3740631"/>
                  <a:pt x="10808152" y="3780033"/>
                  <a:pt x="10807993" y="3819196"/>
                </a:cubicBezTo>
                <a:cubicBezTo>
                  <a:pt x="10807834" y="3858360"/>
                  <a:pt x="10807390" y="3897190"/>
                  <a:pt x="10806660" y="3935687"/>
                </a:cubicBezTo>
                <a:lnTo>
                  <a:pt x="10738080" y="3942545"/>
                </a:lnTo>
                <a:lnTo>
                  <a:pt x="10738080" y="3968453"/>
                </a:lnTo>
                <a:lnTo>
                  <a:pt x="11007828" y="3968453"/>
                </a:lnTo>
                <a:lnTo>
                  <a:pt x="11007828" y="3942545"/>
                </a:lnTo>
                <a:lnTo>
                  <a:pt x="10937724" y="3935687"/>
                </a:lnTo>
                <a:cubicBezTo>
                  <a:pt x="10936628" y="3896841"/>
                  <a:pt x="10935961" y="3857757"/>
                  <a:pt x="10935723" y="3818434"/>
                </a:cubicBezTo>
                <a:cubicBezTo>
                  <a:pt x="10935485" y="3779112"/>
                  <a:pt x="10935390" y="3739456"/>
                  <a:pt x="10935438" y="3699467"/>
                </a:cubicBezTo>
                <a:lnTo>
                  <a:pt x="10972014" y="3699467"/>
                </a:lnTo>
                <a:cubicBezTo>
                  <a:pt x="11000668" y="3699435"/>
                  <a:pt x="11021274" y="3707119"/>
                  <a:pt x="11033830" y="3722518"/>
                </a:cubicBezTo>
                <a:cubicBezTo>
                  <a:pt x="11046388" y="3737916"/>
                  <a:pt x="11054992" y="3761221"/>
                  <a:pt x="11059644" y="3792431"/>
                </a:cubicBezTo>
                <a:lnTo>
                  <a:pt x="11081741" y="3897587"/>
                </a:lnTo>
                <a:cubicBezTo>
                  <a:pt x="11085552" y="3928020"/>
                  <a:pt x="11097172" y="3949451"/>
                  <a:pt x="11116603" y="3961881"/>
                </a:cubicBezTo>
                <a:cubicBezTo>
                  <a:pt x="11136034" y="3974311"/>
                  <a:pt x="11163276" y="3980312"/>
                  <a:pt x="11198328" y="3979883"/>
                </a:cubicBezTo>
                <a:cubicBezTo>
                  <a:pt x="11216822" y="3979883"/>
                  <a:pt x="11232792" y="3978931"/>
                  <a:pt x="11246238" y="3977026"/>
                </a:cubicBezTo>
                <a:cubicBezTo>
                  <a:pt x="11259684" y="3975121"/>
                  <a:pt x="11273940" y="3972263"/>
                  <a:pt x="11289006" y="3968453"/>
                </a:cubicBezTo>
                <a:lnTo>
                  <a:pt x="11289006" y="3942545"/>
                </a:lnTo>
                <a:lnTo>
                  <a:pt x="11221188" y="3937973"/>
                </a:lnTo>
                <a:lnTo>
                  <a:pt x="11197565" y="3813005"/>
                </a:lnTo>
                <a:cubicBezTo>
                  <a:pt x="11192295" y="3775350"/>
                  <a:pt x="11179785" y="3745695"/>
                  <a:pt x="11160037" y="3724042"/>
                </a:cubicBezTo>
                <a:cubicBezTo>
                  <a:pt x="11140289" y="3702388"/>
                  <a:pt x="11106062" y="3688355"/>
                  <a:pt x="11057357" y="3681941"/>
                </a:cubicBezTo>
                <a:cubicBezTo>
                  <a:pt x="11116794" y="3672035"/>
                  <a:pt x="11158894" y="3654319"/>
                  <a:pt x="11183659" y="3628792"/>
                </a:cubicBezTo>
                <a:cubicBezTo>
                  <a:pt x="11208424" y="3603265"/>
                  <a:pt x="11220426" y="3574499"/>
                  <a:pt x="11219664" y="3542495"/>
                </a:cubicBezTo>
                <a:cubicBezTo>
                  <a:pt x="11219394" y="3496855"/>
                  <a:pt x="11201645" y="3461644"/>
                  <a:pt x="11166419" y="3436863"/>
                </a:cubicBezTo>
                <a:cubicBezTo>
                  <a:pt x="11131192" y="3412082"/>
                  <a:pt x="11080106" y="3399541"/>
                  <a:pt x="11013162" y="3399239"/>
                </a:cubicBezTo>
                <a:close/>
                <a:moveTo>
                  <a:pt x="9633180" y="3399239"/>
                </a:moveTo>
                <a:lnTo>
                  <a:pt x="9633180" y="3425147"/>
                </a:lnTo>
                <a:lnTo>
                  <a:pt x="9701760" y="3431243"/>
                </a:lnTo>
                <a:cubicBezTo>
                  <a:pt x="9702490" y="3470470"/>
                  <a:pt x="9702934" y="3509745"/>
                  <a:pt x="9703093" y="3549067"/>
                </a:cubicBezTo>
                <a:cubicBezTo>
                  <a:pt x="9703252" y="3588390"/>
                  <a:pt x="9703315" y="3627855"/>
                  <a:pt x="9703284" y="3667463"/>
                </a:cubicBezTo>
                <a:lnTo>
                  <a:pt x="9703284" y="3721565"/>
                </a:lnTo>
                <a:cubicBezTo>
                  <a:pt x="9703315" y="3752394"/>
                  <a:pt x="9703252" y="3786176"/>
                  <a:pt x="9703093" y="3822911"/>
                </a:cubicBezTo>
                <a:cubicBezTo>
                  <a:pt x="9702934" y="3859646"/>
                  <a:pt x="9702490" y="3897238"/>
                  <a:pt x="9701760" y="3935687"/>
                </a:cubicBezTo>
                <a:lnTo>
                  <a:pt x="9633941" y="3942545"/>
                </a:lnTo>
                <a:lnTo>
                  <a:pt x="9633180" y="3968453"/>
                </a:lnTo>
                <a:lnTo>
                  <a:pt x="10073615" y="3968453"/>
                </a:lnTo>
                <a:lnTo>
                  <a:pt x="10072091" y="3797765"/>
                </a:lnTo>
                <a:lnTo>
                  <a:pt x="10030182" y="3797765"/>
                </a:lnTo>
                <a:lnTo>
                  <a:pt x="9992844" y="3938735"/>
                </a:lnTo>
                <a:lnTo>
                  <a:pt x="9834348" y="3938735"/>
                </a:lnTo>
                <a:cubicBezTo>
                  <a:pt x="9833617" y="3899032"/>
                  <a:pt x="9833173" y="3859567"/>
                  <a:pt x="9833014" y="3820339"/>
                </a:cubicBezTo>
                <a:cubicBezTo>
                  <a:pt x="9832855" y="3781112"/>
                  <a:pt x="9832792" y="3742600"/>
                  <a:pt x="9832824" y="3704801"/>
                </a:cubicBezTo>
                <a:lnTo>
                  <a:pt x="9832824" y="3655271"/>
                </a:lnTo>
                <a:cubicBezTo>
                  <a:pt x="9832792" y="3620775"/>
                  <a:pt x="9832855" y="3584612"/>
                  <a:pt x="9833014" y="3546781"/>
                </a:cubicBezTo>
                <a:cubicBezTo>
                  <a:pt x="9833173" y="3508951"/>
                  <a:pt x="9833617" y="3470692"/>
                  <a:pt x="9834348" y="3432005"/>
                </a:cubicBezTo>
                <a:lnTo>
                  <a:pt x="9909024" y="3425147"/>
                </a:lnTo>
                <a:lnTo>
                  <a:pt x="9909024" y="3399239"/>
                </a:lnTo>
                <a:close/>
                <a:moveTo>
                  <a:pt x="8498562" y="3399239"/>
                </a:moveTo>
                <a:lnTo>
                  <a:pt x="8495514" y="3563831"/>
                </a:lnTo>
                <a:lnTo>
                  <a:pt x="8540472" y="3563831"/>
                </a:lnTo>
                <a:lnTo>
                  <a:pt x="8578572" y="3428957"/>
                </a:lnTo>
                <a:lnTo>
                  <a:pt x="8683728" y="3428957"/>
                </a:lnTo>
                <a:cubicBezTo>
                  <a:pt x="8684458" y="3468565"/>
                  <a:pt x="8684902" y="3508221"/>
                  <a:pt x="8685061" y="3547924"/>
                </a:cubicBezTo>
                <a:cubicBezTo>
                  <a:pt x="8685220" y="3587628"/>
                  <a:pt x="8685283" y="3627474"/>
                  <a:pt x="8685252" y="3667463"/>
                </a:cubicBezTo>
                <a:lnTo>
                  <a:pt x="8685252" y="3700991"/>
                </a:lnTo>
                <a:cubicBezTo>
                  <a:pt x="8685283" y="3740647"/>
                  <a:pt x="8685220" y="3780017"/>
                  <a:pt x="8685061" y="3819101"/>
                </a:cubicBezTo>
                <a:cubicBezTo>
                  <a:pt x="8684902" y="3858185"/>
                  <a:pt x="8684458" y="3896793"/>
                  <a:pt x="8683728" y="3934925"/>
                </a:cubicBezTo>
                <a:lnTo>
                  <a:pt x="8606766" y="3942545"/>
                </a:lnTo>
                <a:lnTo>
                  <a:pt x="8606766" y="3968453"/>
                </a:lnTo>
                <a:lnTo>
                  <a:pt x="8894039" y="3968453"/>
                </a:lnTo>
                <a:lnTo>
                  <a:pt x="8894039" y="3942545"/>
                </a:lnTo>
                <a:lnTo>
                  <a:pt x="8816316" y="3934925"/>
                </a:lnTo>
                <a:cubicBezTo>
                  <a:pt x="8815586" y="3896000"/>
                  <a:pt x="8815141" y="3856884"/>
                  <a:pt x="8814982" y="3817577"/>
                </a:cubicBezTo>
                <a:cubicBezTo>
                  <a:pt x="8814823" y="3778271"/>
                  <a:pt x="8814760" y="3739155"/>
                  <a:pt x="8814792" y="3700229"/>
                </a:cubicBezTo>
                <a:lnTo>
                  <a:pt x="8814792" y="3667463"/>
                </a:lnTo>
                <a:cubicBezTo>
                  <a:pt x="8814760" y="3627093"/>
                  <a:pt x="8814823" y="3587056"/>
                  <a:pt x="8814982" y="3547353"/>
                </a:cubicBezTo>
                <a:cubicBezTo>
                  <a:pt x="8815141" y="3507650"/>
                  <a:pt x="8815586" y="3468184"/>
                  <a:pt x="8816316" y="3428957"/>
                </a:cubicBezTo>
                <a:lnTo>
                  <a:pt x="8921472" y="3428957"/>
                </a:lnTo>
                <a:lnTo>
                  <a:pt x="8960334" y="3563831"/>
                </a:lnTo>
                <a:lnTo>
                  <a:pt x="9004530" y="3563831"/>
                </a:lnTo>
                <a:lnTo>
                  <a:pt x="9001482" y="3399239"/>
                </a:lnTo>
                <a:close/>
                <a:moveTo>
                  <a:pt x="7994880" y="3399239"/>
                </a:moveTo>
                <a:lnTo>
                  <a:pt x="7994880" y="3425147"/>
                </a:lnTo>
                <a:lnTo>
                  <a:pt x="8063460" y="3431243"/>
                </a:lnTo>
                <a:cubicBezTo>
                  <a:pt x="8064190" y="3470470"/>
                  <a:pt x="8064635" y="3509745"/>
                  <a:pt x="8064793" y="3549067"/>
                </a:cubicBezTo>
                <a:cubicBezTo>
                  <a:pt x="8064952" y="3588390"/>
                  <a:pt x="8065015" y="3627855"/>
                  <a:pt x="8064984" y="3667463"/>
                </a:cubicBezTo>
                <a:lnTo>
                  <a:pt x="8064984" y="3700991"/>
                </a:lnTo>
                <a:cubicBezTo>
                  <a:pt x="8065015" y="3740631"/>
                  <a:pt x="8064952" y="3780033"/>
                  <a:pt x="8064793" y="3819196"/>
                </a:cubicBezTo>
                <a:cubicBezTo>
                  <a:pt x="8064635" y="3858360"/>
                  <a:pt x="8064190" y="3897190"/>
                  <a:pt x="8063460" y="3935687"/>
                </a:cubicBezTo>
                <a:lnTo>
                  <a:pt x="7994880" y="3942545"/>
                </a:lnTo>
                <a:lnTo>
                  <a:pt x="7994880" y="3968453"/>
                </a:lnTo>
                <a:lnTo>
                  <a:pt x="8446746" y="3968453"/>
                </a:lnTo>
                <a:lnTo>
                  <a:pt x="8445222" y="3810719"/>
                </a:lnTo>
                <a:lnTo>
                  <a:pt x="8402550" y="3810719"/>
                </a:lnTo>
                <a:lnTo>
                  <a:pt x="8367498" y="3938735"/>
                </a:lnTo>
                <a:lnTo>
                  <a:pt x="8196048" y="3938735"/>
                </a:lnTo>
                <a:cubicBezTo>
                  <a:pt x="8195317" y="3899159"/>
                  <a:pt x="8194873" y="3859059"/>
                  <a:pt x="8194714" y="3818434"/>
                </a:cubicBezTo>
                <a:cubicBezTo>
                  <a:pt x="8194555" y="3777810"/>
                  <a:pt x="8194492" y="3736377"/>
                  <a:pt x="8194524" y="3694133"/>
                </a:cubicBezTo>
                <a:lnTo>
                  <a:pt x="8194524" y="3691847"/>
                </a:lnTo>
                <a:lnTo>
                  <a:pt x="8298918" y="3691847"/>
                </a:lnTo>
                <a:lnTo>
                  <a:pt x="8309586" y="3768047"/>
                </a:lnTo>
                <a:lnTo>
                  <a:pt x="8347686" y="3768047"/>
                </a:lnTo>
                <a:lnTo>
                  <a:pt x="8347686" y="3583643"/>
                </a:lnTo>
                <a:lnTo>
                  <a:pt x="8309586" y="3583643"/>
                </a:lnTo>
                <a:lnTo>
                  <a:pt x="8298156" y="3664415"/>
                </a:lnTo>
                <a:lnTo>
                  <a:pt x="8194524" y="3664415"/>
                </a:lnTo>
                <a:cubicBezTo>
                  <a:pt x="8194492" y="3624029"/>
                  <a:pt x="8194555" y="3584215"/>
                  <a:pt x="8194714" y="3544972"/>
                </a:cubicBezTo>
                <a:cubicBezTo>
                  <a:pt x="8194873" y="3505729"/>
                  <a:pt x="8195317" y="3467057"/>
                  <a:pt x="8196048" y="3428957"/>
                </a:cubicBezTo>
                <a:lnTo>
                  <a:pt x="8352258" y="3428957"/>
                </a:lnTo>
                <a:lnTo>
                  <a:pt x="8385786" y="3550877"/>
                </a:lnTo>
                <a:lnTo>
                  <a:pt x="8429982" y="3550877"/>
                </a:lnTo>
                <a:lnTo>
                  <a:pt x="8430743" y="3399239"/>
                </a:lnTo>
                <a:close/>
                <a:moveTo>
                  <a:pt x="7222593" y="3399239"/>
                </a:moveTo>
                <a:lnTo>
                  <a:pt x="7222593" y="3425147"/>
                </a:lnTo>
                <a:lnTo>
                  <a:pt x="7296507" y="3432767"/>
                </a:lnTo>
                <a:lnTo>
                  <a:pt x="7293459" y="3931877"/>
                </a:lnTo>
                <a:lnTo>
                  <a:pt x="7210401" y="3942545"/>
                </a:lnTo>
                <a:lnTo>
                  <a:pt x="7210401" y="3968453"/>
                </a:lnTo>
                <a:lnTo>
                  <a:pt x="7416903" y="3968453"/>
                </a:lnTo>
                <a:lnTo>
                  <a:pt x="7416903" y="3942545"/>
                </a:lnTo>
                <a:lnTo>
                  <a:pt x="7330797" y="3931115"/>
                </a:lnTo>
                <a:lnTo>
                  <a:pt x="7330797" y="3704801"/>
                </a:lnTo>
                <a:lnTo>
                  <a:pt x="7327749" y="3476201"/>
                </a:lnTo>
                <a:lnTo>
                  <a:pt x="7515201" y="3968453"/>
                </a:lnTo>
                <a:lnTo>
                  <a:pt x="7554825" y="3968453"/>
                </a:lnTo>
                <a:lnTo>
                  <a:pt x="7736943" y="3476201"/>
                </a:lnTo>
                <a:lnTo>
                  <a:pt x="7734657" y="3719279"/>
                </a:lnTo>
                <a:cubicBezTo>
                  <a:pt x="7734038" y="3750442"/>
                  <a:pt x="7733752" y="3784510"/>
                  <a:pt x="7733800" y="3821482"/>
                </a:cubicBezTo>
                <a:cubicBezTo>
                  <a:pt x="7733847" y="3858455"/>
                  <a:pt x="7733371" y="3896523"/>
                  <a:pt x="7732371" y="3935687"/>
                </a:cubicBezTo>
                <a:lnTo>
                  <a:pt x="7665315" y="3942545"/>
                </a:lnTo>
                <a:lnTo>
                  <a:pt x="7665315" y="3968453"/>
                </a:lnTo>
                <a:lnTo>
                  <a:pt x="7731609" y="3968453"/>
                </a:lnTo>
                <a:lnTo>
                  <a:pt x="7933539" y="3968453"/>
                </a:lnTo>
                <a:lnTo>
                  <a:pt x="7933539" y="3942545"/>
                </a:lnTo>
                <a:lnTo>
                  <a:pt x="7864959" y="3935687"/>
                </a:lnTo>
                <a:cubicBezTo>
                  <a:pt x="7863863" y="3897190"/>
                  <a:pt x="7863197" y="3858360"/>
                  <a:pt x="7862958" y="3819196"/>
                </a:cubicBezTo>
                <a:cubicBezTo>
                  <a:pt x="7862720" y="3780033"/>
                  <a:pt x="7862625" y="3740631"/>
                  <a:pt x="7862673" y="3700991"/>
                </a:cubicBezTo>
                <a:lnTo>
                  <a:pt x="7862673" y="3667463"/>
                </a:lnTo>
                <a:cubicBezTo>
                  <a:pt x="7862625" y="3627855"/>
                  <a:pt x="7862720" y="3588390"/>
                  <a:pt x="7862958" y="3549067"/>
                </a:cubicBezTo>
                <a:cubicBezTo>
                  <a:pt x="7863197" y="3509745"/>
                  <a:pt x="7863863" y="3470470"/>
                  <a:pt x="7864959" y="3431243"/>
                </a:cubicBezTo>
                <a:lnTo>
                  <a:pt x="7931253" y="3425147"/>
                </a:lnTo>
                <a:lnTo>
                  <a:pt x="7931253" y="3399239"/>
                </a:lnTo>
                <a:lnTo>
                  <a:pt x="7732371" y="3399239"/>
                </a:lnTo>
                <a:lnTo>
                  <a:pt x="7581495" y="3803099"/>
                </a:lnTo>
                <a:lnTo>
                  <a:pt x="7430619" y="3399239"/>
                </a:lnTo>
                <a:close/>
                <a:moveTo>
                  <a:pt x="9274658" y="3396953"/>
                </a:moveTo>
                <a:lnTo>
                  <a:pt x="9095588" y="3932639"/>
                </a:lnTo>
                <a:lnTo>
                  <a:pt x="9031580" y="3942545"/>
                </a:lnTo>
                <a:lnTo>
                  <a:pt x="9031580" y="3968453"/>
                </a:lnTo>
                <a:lnTo>
                  <a:pt x="9205316" y="3968453"/>
                </a:lnTo>
                <a:lnTo>
                  <a:pt x="9205316" y="3942545"/>
                </a:lnTo>
                <a:lnTo>
                  <a:pt x="9135212" y="3932639"/>
                </a:lnTo>
                <a:lnTo>
                  <a:pt x="9180170" y="3787859"/>
                </a:lnTo>
                <a:lnTo>
                  <a:pt x="9360002" y="3787859"/>
                </a:lnTo>
                <a:lnTo>
                  <a:pt x="9405722" y="3933401"/>
                </a:lnTo>
                <a:lnTo>
                  <a:pt x="9331808" y="3941783"/>
                </a:lnTo>
                <a:lnTo>
                  <a:pt x="9331808" y="3968453"/>
                </a:lnTo>
                <a:lnTo>
                  <a:pt x="9591650" y="3968453"/>
                </a:lnTo>
                <a:lnTo>
                  <a:pt x="9591650" y="3941783"/>
                </a:lnTo>
                <a:lnTo>
                  <a:pt x="9538310" y="3936449"/>
                </a:lnTo>
                <a:lnTo>
                  <a:pt x="9353906" y="3396953"/>
                </a:lnTo>
                <a:close/>
                <a:moveTo>
                  <a:pt x="10400514" y="3383999"/>
                </a:moveTo>
                <a:cubicBezTo>
                  <a:pt x="10352075" y="3384056"/>
                  <a:pt x="10307474" y="3395373"/>
                  <a:pt x="10266712" y="3417950"/>
                </a:cubicBezTo>
                <a:cubicBezTo>
                  <a:pt x="10225950" y="3440528"/>
                  <a:pt x="10193146" y="3474028"/>
                  <a:pt x="10168301" y="3518450"/>
                </a:cubicBezTo>
                <a:cubicBezTo>
                  <a:pt x="10143456" y="3562872"/>
                  <a:pt x="10130690" y="3617877"/>
                  <a:pt x="10130004" y="3683465"/>
                </a:cubicBezTo>
                <a:cubicBezTo>
                  <a:pt x="10130690" y="3749783"/>
                  <a:pt x="10143456" y="3805192"/>
                  <a:pt x="10168301" y="3849694"/>
                </a:cubicBezTo>
                <a:cubicBezTo>
                  <a:pt x="10193146" y="3894196"/>
                  <a:pt x="10225950" y="3927648"/>
                  <a:pt x="10266712" y="3950052"/>
                </a:cubicBezTo>
                <a:cubicBezTo>
                  <a:pt x="10307474" y="3972456"/>
                  <a:pt x="10352075" y="3983670"/>
                  <a:pt x="10400514" y="3983693"/>
                </a:cubicBezTo>
                <a:cubicBezTo>
                  <a:pt x="10449183" y="3983656"/>
                  <a:pt x="10493830" y="3972385"/>
                  <a:pt x="10534456" y="3949883"/>
                </a:cubicBezTo>
                <a:cubicBezTo>
                  <a:pt x="10575082" y="3927380"/>
                  <a:pt x="10607707" y="3893871"/>
                  <a:pt x="10632331" y="3849355"/>
                </a:cubicBezTo>
                <a:cubicBezTo>
                  <a:pt x="10656955" y="3804840"/>
                  <a:pt x="10669598" y="3749543"/>
                  <a:pt x="10670262" y="3683465"/>
                </a:cubicBezTo>
                <a:cubicBezTo>
                  <a:pt x="10669584" y="3617637"/>
                  <a:pt x="10656884" y="3562519"/>
                  <a:pt x="10632162" y="3518111"/>
                </a:cubicBezTo>
                <a:cubicBezTo>
                  <a:pt x="10607439" y="3473703"/>
                  <a:pt x="10574758" y="3440260"/>
                  <a:pt x="10534118" y="3417781"/>
                </a:cubicBezTo>
                <a:cubicBezTo>
                  <a:pt x="10493478" y="3395302"/>
                  <a:pt x="10448943" y="3384041"/>
                  <a:pt x="10400514" y="3383999"/>
                </a:cubicBezTo>
                <a:close/>
                <a:moveTo>
                  <a:pt x="5503457" y="3317076"/>
                </a:moveTo>
                <a:cubicBezTo>
                  <a:pt x="5636506" y="3317076"/>
                  <a:pt x="5747915" y="3369174"/>
                  <a:pt x="5837683" y="3473369"/>
                </a:cubicBezTo>
                <a:cubicBezTo>
                  <a:pt x="5927451" y="3577564"/>
                  <a:pt x="5972335" y="3729047"/>
                  <a:pt x="5972335" y="3927820"/>
                </a:cubicBezTo>
                <a:cubicBezTo>
                  <a:pt x="5972335" y="4121783"/>
                  <a:pt x="5929054" y="4267657"/>
                  <a:pt x="5842492" y="4365440"/>
                </a:cubicBezTo>
                <a:cubicBezTo>
                  <a:pt x="5755930" y="4463223"/>
                  <a:pt x="5648528" y="4512115"/>
                  <a:pt x="5520288" y="4512115"/>
                </a:cubicBezTo>
                <a:cubicBezTo>
                  <a:pt x="5380827" y="4512115"/>
                  <a:pt x="5263007" y="4458013"/>
                  <a:pt x="5166827" y="4349810"/>
                </a:cubicBezTo>
                <a:cubicBezTo>
                  <a:pt x="5070647" y="4241608"/>
                  <a:pt x="5022557" y="4092128"/>
                  <a:pt x="5022557" y="3901370"/>
                </a:cubicBezTo>
                <a:cubicBezTo>
                  <a:pt x="5022557" y="3713819"/>
                  <a:pt x="5068642" y="3569549"/>
                  <a:pt x="5160816" y="3468560"/>
                </a:cubicBezTo>
                <a:cubicBezTo>
                  <a:pt x="5252988" y="3367571"/>
                  <a:pt x="5367202" y="3317076"/>
                  <a:pt x="5503457" y="3317076"/>
                </a:cubicBezTo>
                <a:close/>
                <a:moveTo>
                  <a:pt x="5510670" y="1477630"/>
                </a:moveTo>
                <a:cubicBezTo>
                  <a:pt x="5036182" y="1477630"/>
                  <a:pt x="4665087" y="1625507"/>
                  <a:pt x="4397385" y="1921261"/>
                </a:cubicBezTo>
                <a:cubicBezTo>
                  <a:pt x="4129684" y="2217015"/>
                  <a:pt x="3995833" y="2683088"/>
                  <a:pt x="3995833" y="3319480"/>
                </a:cubicBezTo>
                <a:cubicBezTo>
                  <a:pt x="3995833" y="3753894"/>
                  <a:pt x="4059552" y="4102948"/>
                  <a:pt x="4186991" y="4366642"/>
                </a:cubicBezTo>
                <a:cubicBezTo>
                  <a:pt x="4314429" y="4630336"/>
                  <a:pt x="4484748" y="4822296"/>
                  <a:pt x="4697948" y="4942521"/>
                </a:cubicBezTo>
                <a:cubicBezTo>
                  <a:pt x="4911147" y="5062746"/>
                  <a:pt x="5194077" y="5122859"/>
                  <a:pt x="5546738" y="5122859"/>
                </a:cubicBezTo>
                <a:cubicBezTo>
                  <a:pt x="5840087" y="5122859"/>
                  <a:pt x="6084145" y="5073566"/>
                  <a:pt x="6278909" y="4974982"/>
                </a:cubicBezTo>
                <a:cubicBezTo>
                  <a:pt x="6473674" y="4876397"/>
                  <a:pt x="6625959" y="4730925"/>
                  <a:pt x="6735765" y="4538564"/>
                </a:cubicBezTo>
                <a:cubicBezTo>
                  <a:pt x="6845571" y="4346204"/>
                  <a:pt x="6900474" y="4133806"/>
                  <a:pt x="6900474" y="3901370"/>
                </a:cubicBezTo>
                <a:cubicBezTo>
                  <a:pt x="6900474" y="3556725"/>
                  <a:pt x="6791870" y="3272192"/>
                  <a:pt x="6574663" y="3047771"/>
                </a:cubicBezTo>
                <a:cubicBezTo>
                  <a:pt x="6357457" y="2823352"/>
                  <a:pt x="6091760" y="2711142"/>
                  <a:pt x="5777570" y="2711142"/>
                </a:cubicBezTo>
                <a:cubicBezTo>
                  <a:pt x="5615667" y="2711142"/>
                  <a:pt x="5472999" y="2739594"/>
                  <a:pt x="5349569" y="2796501"/>
                </a:cubicBezTo>
                <a:cubicBezTo>
                  <a:pt x="5226138" y="2853408"/>
                  <a:pt x="5105912" y="2941172"/>
                  <a:pt x="4988894" y="3059794"/>
                </a:cubicBezTo>
                <a:cubicBezTo>
                  <a:pt x="5019350" y="2681486"/>
                  <a:pt x="5066639" y="2434623"/>
                  <a:pt x="5130759" y="2319207"/>
                </a:cubicBezTo>
                <a:cubicBezTo>
                  <a:pt x="5218924" y="2158907"/>
                  <a:pt x="5342355" y="2078756"/>
                  <a:pt x="5501052" y="2078756"/>
                </a:cubicBezTo>
                <a:cubicBezTo>
                  <a:pt x="5589218" y="2078756"/>
                  <a:pt x="5663357" y="2106809"/>
                  <a:pt x="5723469" y="2162914"/>
                </a:cubicBezTo>
                <a:cubicBezTo>
                  <a:pt x="5783581" y="2219019"/>
                  <a:pt x="5826461" y="2315200"/>
                  <a:pt x="5852110" y="2451455"/>
                </a:cubicBezTo>
                <a:lnTo>
                  <a:pt x="6825934" y="2331229"/>
                </a:lnTo>
                <a:cubicBezTo>
                  <a:pt x="6769829" y="2142075"/>
                  <a:pt x="6688076" y="1984981"/>
                  <a:pt x="6580675" y="1859946"/>
                </a:cubicBezTo>
                <a:cubicBezTo>
                  <a:pt x="6473273" y="1734912"/>
                  <a:pt x="6338221" y="1639934"/>
                  <a:pt x="6175516" y="1575013"/>
                </a:cubicBezTo>
                <a:cubicBezTo>
                  <a:pt x="6012810" y="1510091"/>
                  <a:pt x="5791196" y="1477630"/>
                  <a:pt x="5510670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200"/>
                  <a:pt x="904473" y="2422601"/>
                </a:cubicBezTo>
                <a:lnTo>
                  <a:pt x="904473" y="3225705"/>
                </a:lnTo>
                <a:cubicBezTo>
                  <a:pt x="1130496" y="3156775"/>
                  <a:pt x="1318448" y="3084640"/>
                  <a:pt x="1468329" y="3009300"/>
                </a:cubicBezTo>
                <a:cubicBezTo>
                  <a:pt x="1618210" y="2933958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504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70CA-402C-0192-B012-BB1B0BC6F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EBADC7D-3E11-7C2F-C7DB-DDCE928DA2B8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1BEE805-B354-974F-E56F-38EF68D71BCE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0D3BBC1D-8B3C-A90B-7CA5-E96484E14A73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54EE2714-ED3B-3EE8-3D7E-D3DA76EA836F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932BFCE-846A-BE86-EC1D-64023ECDED1C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2C6475EC-93CB-9C9B-3AFC-D5B9F6AD65C9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A80A5AE-D8C9-8D9B-B87C-14443A3F7B58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CEEA5583-A587-1645-28E2-FCE1D17C267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7A6B2E96-013A-9864-7835-8F8BA6FD45BF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5D5B9440-6950-1102-DF55-56CEA956F63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2F08E6A-FCA3-05E8-90C2-43992B00568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171D0E8-0458-37D3-718E-C5F13B98116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117525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ACC743-CBAC-8107-2606-2FD7DB10C11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35513AB-08E0-9649-0ADB-1435418E9B17}"/>
              </a:ext>
            </a:extLst>
          </p:cNvPr>
          <p:cNvSpPr txBox="1"/>
          <p:nvPr/>
        </p:nvSpPr>
        <p:spPr>
          <a:xfrm>
            <a:off x="5429737" y="6019937"/>
            <a:ext cx="5602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★右上方凹痕刮傷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B9FDD4E-7DA0-F168-4988-D61140691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8" t="30292" r="75655" b="21049"/>
          <a:stretch>
            <a:fillRect/>
          </a:stretch>
        </p:blipFill>
        <p:spPr bwMode="auto">
          <a:xfrm>
            <a:off x="2121693" y="2366072"/>
            <a:ext cx="2852539" cy="394672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7E8C251-ACE2-FC75-30A6-143C3DBB629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4A2218E-1299-30A7-440A-EAAD3A317F45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66"/>
                </a:solidFill>
                <a:latin typeface="Arial Black" panose="020B0A04020102020204" pitchFamily="34" charset="0"/>
              </a:rPr>
              <a:t>16</a:t>
            </a:r>
            <a:endParaRPr lang="zh-TW" altLang="en-US" sz="9600" dirty="0">
              <a:solidFill>
                <a:srgbClr val="CC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A888D2F-278B-1848-8728-0654907C5562}"/>
              </a:ext>
            </a:extLst>
          </p:cNvPr>
          <p:cNvCxnSpPr>
            <a:cxnSpLocks/>
          </p:cNvCxnSpPr>
          <p:nvPr/>
        </p:nvCxnSpPr>
        <p:spPr>
          <a:xfrm>
            <a:off x="3789524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960E14-D81B-84FF-7FEC-75E3CAA38679}"/>
              </a:ext>
            </a:extLst>
          </p:cNvPr>
          <p:cNvSpPr txBox="1"/>
          <p:nvPr/>
        </p:nvSpPr>
        <p:spPr>
          <a:xfrm>
            <a:off x="4023291" y="142277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46-49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3,986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0720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AECA4-F98D-2E1E-8F1F-5BB5C0CFA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3929894-EE2D-2E57-0FE0-A80CEE3BA70C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0DE5768B-A1E9-DCF8-BAED-A902C872D21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FCB11F65-6F7E-B17D-2D16-183529B2E3D9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DFE1748-55E7-7441-EF2F-37483EF8755B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330F1E65-F502-E989-012D-662924454356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BF0E835-0A6C-077A-5623-56813BB04AB9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5D16D79-D95F-2DFA-6D54-DB0A2C8D5194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9E33A37E-F66F-BDAB-7F14-A06D36B15E01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83A6A885-5DCB-6731-A52A-BC48A953399E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621BF2A6-6824-8B26-105A-8ED2915669B9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B609DA6-3B64-8A7D-21E0-0BF9541041A9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F0CE75C-F846-5F10-AA69-EA93E812AC28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117535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F82E350-C6E7-D4B2-D704-4F5C0F165A4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83467D9-2516-396C-DE69-004893CDBD6A}"/>
              </a:ext>
            </a:extLst>
          </p:cNvPr>
          <p:cNvSpPr txBox="1"/>
          <p:nvPr/>
        </p:nvSpPr>
        <p:spPr>
          <a:xfrm>
            <a:off x="5429737" y="6019937"/>
            <a:ext cx="5602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★左上方有凹痕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9FED76C-8722-2129-5451-5AD1F8FF0D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84" t="27304" r="52605" b="20822"/>
          <a:stretch>
            <a:fillRect/>
          </a:stretch>
        </p:blipFill>
        <p:spPr bwMode="auto">
          <a:xfrm rot="-60000">
            <a:off x="2382841" y="1898712"/>
            <a:ext cx="2670353" cy="4546566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7E8C251-ACE2-FC75-30A6-143C3DBB629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4A2218E-1299-30A7-440A-EAAD3A317F45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66"/>
                </a:solidFill>
                <a:latin typeface="Arial Black" panose="020B0A04020102020204" pitchFamily="34" charset="0"/>
              </a:rPr>
              <a:t>16</a:t>
            </a:r>
            <a:endParaRPr lang="zh-TW" altLang="en-US" sz="9600" dirty="0">
              <a:solidFill>
                <a:srgbClr val="CC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A888D2F-278B-1848-8728-0654907C5562}"/>
              </a:ext>
            </a:extLst>
          </p:cNvPr>
          <p:cNvCxnSpPr>
            <a:cxnSpLocks/>
          </p:cNvCxnSpPr>
          <p:nvPr/>
        </p:nvCxnSpPr>
        <p:spPr>
          <a:xfrm>
            <a:off x="3789524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1960E14-D81B-84FF-7FEC-75E3CAA38679}"/>
              </a:ext>
            </a:extLst>
          </p:cNvPr>
          <p:cNvSpPr txBox="1"/>
          <p:nvPr/>
        </p:nvSpPr>
        <p:spPr>
          <a:xfrm>
            <a:off x="4023291" y="142277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46-49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3,986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79375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15F5E-6BDE-7A95-183A-2A6EF1E7B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64A4174-1605-AAD1-3F20-9159D9DF6AD0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5898F95D-256F-6399-83B4-99B47A4B2FC5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252CCE7E-9CC1-0253-3654-C09DE64245C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8900A43-84F6-FF6D-51E7-AECED97E6C51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AAEC7C3-FF9D-0837-E4DF-EC6F83AFAFBA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52A64962-90C2-2855-55C7-1018F45FE13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E48190B-30F6-BF4A-BAA8-DCBFA1BDF0E8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0FB67AC7-45D3-8414-1183-F2345C81464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C1093D4-5657-0DE9-3771-8E8339A297A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B57570C0-A071-44A6-8B64-36C4EA54F13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762EF99-218A-0383-B5D2-9BA3AEBFAD5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C7C0FE6-F1D0-FAAD-D38B-106BF22F62B2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117422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84A0D5B-6910-8CC5-DBE0-4B4DBCAB9DD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3" name="Picture 6">
            <a:extLst>
              <a:ext uri="{FF2B5EF4-FFF2-40B4-BE49-F238E27FC236}">
                <a16:creationId xmlns:a16="http://schemas.microsoft.com/office/drawing/2014/main" id="{7AB1E105-98AB-2758-DD6B-F16A3119D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344" t="29327" r="27404" b="20387"/>
          <a:stretch>
            <a:fillRect/>
          </a:stretch>
        </p:blipFill>
        <p:spPr bwMode="auto">
          <a:xfrm>
            <a:off x="2510583" y="2051617"/>
            <a:ext cx="2381983" cy="4374881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C7E8C251-ACE2-FC75-30A6-143C3DBB629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4A2218E-1299-30A7-440A-EAAD3A317F45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66"/>
                </a:solidFill>
                <a:latin typeface="Arial Black" panose="020B0A04020102020204" pitchFamily="34" charset="0"/>
              </a:rPr>
              <a:t>16</a:t>
            </a:r>
            <a:endParaRPr lang="zh-TW" altLang="en-US" sz="9600" dirty="0">
              <a:solidFill>
                <a:srgbClr val="CC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A888D2F-278B-1848-8728-0654907C5562}"/>
              </a:ext>
            </a:extLst>
          </p:cNvPr>
          <p:cNvCxnSpPr>
            <a:cxnSpLocks/>
          </p:cNvCxnSpPr>
          <p:nvPr/>
        </p:nvCxnSpPr>
        <p:spPr>
          <a:xfrm>
            <a:off x="3789524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1960E14-D81B-84FF-7FEC-75E3CAA38679}"/>
              </a:ext>
            </a:extLst>
          </p:cNvPr>
          <p:cNvSpPr txBox="1"/>
          <p:nvPr/>
        </p:nvSpPr>
        <p:spPr>
          <a:xfrm>
            <a:off x="4023291" y="142277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46-49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3,986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431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B7595-B86D-3CD0-0BDF-D1B38C6A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3B6B1A3-BFC8-F5CD-D90F-1E110FF96007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F282DF0D-C129-0A60-61F5-EEE85CA9D40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60097784-8E42-20B7-A4F8-33DD01C292E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4C54832-3F36-15F1-5819-30A60B26328D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D9489D3-A82E-AD95-00D3-FB9FB95A7D56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49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1E83FC3B-6319-88EA-1551-D038CF0E95F0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30C835D-409D-0114-00E1-49F1B4EF579D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225719BF-55F3-30D1-8544-2D6043047D8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80286704-E30E-CC50-253F-C73CCCCAB755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0C651F9-C8B3-7463-5A27-AA6275D7FD6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5517251-E2FD-89E6-B193-0BC913B8ECD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C23C616-AEA8-DE11-6E5B-47FB971A1B0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117549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73BEE46-EC77-44CA-30FE-142CD228189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C7E8C251-ACE2-FC75-30A6-143C3DBB629E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CC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CC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2218E-1299-30A7-440A-EAAD3A317F45}"/>
              </a:ext>
            </a:extLst>
          </p:cNvPr>
          <p:cNvSpPr txBox="1"/>
          <p:nvPr/>
        </p:nvSpPr>
        <p:spPr>
          <a:xfrm>
            <a:off x="2039242" y="472949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66"/>
                </a:solidFill>
                <a:latin typeface="Arial Black" panose="020B0A04020102020204" pitchFamily="34" charset="0"/>
              </a:rPr>
              <a:t>16</a:t>
            </a:r>
            <a:endParaRPr lang="zh-TW" altLang="en-US" sz="9600" dirty="0">
              <a:solidFill>
                <a:srgbClr val="CC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A888D2F-278B-1848-8728-0654907C5562}"/>
              </a:ext>
            </a:extLst>
          </p:cNvPr>
          <p:cNvCxnSpPr>
            <a:cxnSpLocks/>
          </p:cNvCxnSpPr>
          <p:nvPr/>
        </p:nvCxnSpPr>
        <p:spPr>
          <a:xfrm>
            <a:off x="3789524" y="1295075"/>
            <a:ext cx="5970787" cy="0"/>
          </a:xfrm>
          <a:prstGeom prst="line">
            <a:avLst/>
          </a:prstGeom>
          <a:ln w="53975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960E14-D81B-84FF-7FEC-75E3CAA38679}"/>
              </a:ext>
            </a:extLst>
          </p:cNvPr>
          <p:cNvSpPr txBox="1"/>
          <p:nvPr/>
        </p:nvSpPr>
        <p:spPr>
          <a:xfrm>
            <a:off x="4023291" y="1422772"/>
            <a:ext cx="5773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46-49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3,986</a:t>
            </a:r>
            <a:r>
              <a:rPr lang="zh-TW" altLang="en-US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43238C76-1148-8BFB-30CA-0A5A6A3B5B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921" t="29624" r="1440" b="20292"/>
          <a:stretch>
            <a:fillRect/>
          </a:stretch>
        </p:blipFill>
        <p:spPr bwMode="auto">
          <a:xfrm>
            <a:off x="2510583" y="2265530"/>
            <a:ext cx="2485263" cy="402055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0243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  <a14:imgEffect>
                      <a14:saturation sat="236000"/>
                    </a14:imgEffect>
                    <a14:imgEffect>
                      <a14:brightnessContrast bright="9000" contrast="2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8B850B-3B84-81D4-0BB6-EAB7182C4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4E190699-0407-C495-8551-A4E28F2F4E52}"/>
              </a:ext>
            </a:extLst>
          </p:cNvPr>
          <p:cNvSpPr/>
          <p:nvPr/>
        </p:nvSpPr>
        <p:spPr>
          <a:xfrm>
            <a:off x="23446" y="-23446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69072" y="4590060"/>
                </a:moveTo>
                <a:lnTo>
                  <a:pt x="7966633" y="4597375"/>
                </a:lnTo>
                <a:lnTo>
                  <a:pt x="7965414" y="4603471"/>
                </a:lnTo>
                <a:cubicBezTo>
                  <a:pt x="8037296" y="4630700"/>
                  <a:pt x="8097139" y="4660976"/>
                  <a:pt x="8144941" y="4694301"/>
                </a:cubicBezTo>
                <a:cubicBezTo>
                  <a:pt x="8192744" y="4727626"/>
                  <a:pt x="8228812" y="4757903"/>
                  <a:pt x="8253145" y="4785132"/>
                </a:cubicBezTo>
                <a:cubicBezTo>
                  <a:pt x="8284560" y="4808795"/>
                  <a:pt x="8317901" y="4818185"/>
                  <a:pt x="8353169" y="4813300"/>
                </a:cubicBezTo>
                <a:cubicBezTo>
                  <a:pt x="8388436" y="4808415"/>
                  <a:pt x="8415632" y="4795040"/>
                  <a:pt x="8434757" y="4773174"/>
                </a:cubicBezTo>
                <a:cubicBezTo>
                  <a:pt x="8453882" y="4751308"/>
                  <a:pt x="8454939" y="4726735"/>
                  <a:pt x="8437927" y="4699456"/>
                </a:cubicBezTo>
                <a:cubicBezTo>
                  <a:pt x="8420915" y="4672177"/>
                  <a:pt x="8375838" y="4647975"/>
                  <a:pt x="8302694" y="4626850"/>
                </a:cubicBezTo>
                <a:cubicBezTo>
                  <a:pt x="8229550" y="4605726"/>
                  <a:pt x="8118343" y="4593462"/>
                  <a:pt x="7969072" y="4590060"/>
                </a:cubicBezTo>
                <a:close/>
                <a:moveTo>
                  <a:pt x="7714259" y="4548607"/>
                </a:moveTo>
                <a:cubicBezTo>
                  <a:pt x="7675067" y="4592244"/>
                  <a:pt x="7620863" y="4637862"/>
                  <a:pt x="7551648" y="4685462"/>
                </a:cubicBezTo>
                <a:cubicBezTo>
                  <a:pt x="7482433" y="4733062"/>
                  <a:pt x="7410246" y="4773194"/>
                  <a:pt x="7335088" y="4805858"/>
                </a:cubicBezTo>
                <a:lnTo>
                  <a:pt x="7338745" y="4818050"/>
                </a:lnTo>
                <a:cubicBezTo>
                  <a:pt x="7432624" y="4807941"/>
                  <a:pt x="7523454" y="4791583"/>
                  <a:pt x="7611237" y="4768977"/>
                </a:cubicBezTo>
                <a:cubicBezTo>
                  <a:pt x="7699019" y="4746371"/>
                  <a:pt x="7772781" y="4719650"/>
                  <a:pt x="7832521" y="4688815"/>
                </a:cubicBezTo>
                <a:cubicBezTo>
                  <a:pt x="7854315" y="4692904"/>
                  <a:pt x="7871688" y="4693565"/>
                  <a:pt x="7884642" y="4690796"/>
                </a:cubicBezTo>
                <a:cubicBezTo>
                  <a:pt x="7897596" y="4688027"/>
                  <a:pt x="7907045" y="4682897"/>
                  <a:pt x="7912989" y="4675404"/>
                </a:cubicBezTo>
                <a:lnTo>
                  <a:pt x="7813014" y="4612005"/>
                </a:lnTo>
                <a:close/>
                <a:moveTo>
                  <a:pt x="8763990" y="4393768"/>
                </a:moveTo>
                <a:lnTo>
                  <a:pt x="8757894" y="4396207"/>
                </a:lnTo>
                <a:lnTo>
                  <a:pt x="8753017" y="4398645"/>
                </a:lnTo>
                <a:cubicBezTo>
                  <a:pt x="8766174" y="4435577"/>
                  <a:pt x="8776436" y="4475404"/>
                  <a:pt x="8783802" y="4518127"/>
                </a:cubicBezTo>
                <a:cubicBezTo>
                  <a:pt x="8791168" y="4560850"/>
                  <a:pt x="8793505" y="4604334"/>
                  <a:pt x="8790812" y="4648581"/>
                </a:cubicBezTo>
                <a:cubicBezTo>
                  <a:pt x="8827144" y="4683363"/>
                  <a:pt x="8862152" y="4696324"/>
                  <a:pt x="8895835" y="4687462"/>
                </a:cubicBezTo>
                <a:cubicBezTo>
                  <a:pt x="8929519" y="4678601"/>
                  <a:pt x="8952372" y="4656852"/>
                  <a:pt x="8964396" y="4622216"/>
                </a:cubicBezTo>
                <a:cubicBezTo>
                  <a:pt x="8976420" y="4587580"/>
                  <a:pt x="8968108" y="4548991"/>
                  <a:pt x="8939460" y="4506449"/>
                </a:cubicBezTo>
                <a:cubicBezTo>
                  <a:pt x="8910812" y="4463907"/>
                  <a:pt x="8852322" y="4426347"/>
                  <a:pt x="8763990" y="4393768"/>
                </a:cubicBezTo>
                <a:close/>
                <a:moveTo>
                  <a:pt x="9330918" y="4385234"/>
                </a:moveTo>
                <a:cubicBezTo>
                  <a:pt x="9319615" y="4439666"/>
                  <a:pt x="9307474" y="4494175"/>
                  <a:pt x="9294494" y="4548759"/>
                </a:cubicBezTo>
                <a:cubicBezTo>
                  <a:pt x="9281515" y="4603344"/>
                  <a:pt x="9269678" y="4649623"/>
                  <a:pt x="9258985" y="4687596"/>
                </a:cubicBezTo>
                <a:lnTo>
                  <a:pt x="9272396" y="4696130"/>
                </a:lnTo>
                <a:cubicBezTo>
                  <a:pt x="9311309" y="4670019"/>
                  <a:pt x="9351136" y="4639031"/>
                  <a:pt x="9391878" y="4603166"/>
                </a:cubicBezTo>
                <a:cubicBezTo>
                  <a:pt x="9432620" y="4567301"/>
                  <a:pt x="9471228" y="4529608"/>
                  <a:pt x="9507702" y="4490085"/>
                </a:cubicBezTo>
                <a:cubicBezTo>
                  <a:pt x="9521748" y="4490593"/>
                  <a:pt x="9532975" y="4488663"/>
                  <a:pt x="9541382" y="4484294"/>
                </a:cubicBezTo>
                <a:cubicBezTo>
                  <a:pt x="9549790" y="4479925"/>
                  <a:pt x="9555226" y="4473728"/>
                  <a:pt x="9557689" y="4465701"/>
                </a:cubicBezTo>
                <a:lnTo>
                  <a:pt x="9444304" y="4425468"/>
                </a:lnTo>
                <a:close/>
                <a:moveTo>
                  <a:pt x="10801273" y="4370604"/>
                </a:moveTo>
                <a:lnTo>
                  <a:pt x="10811027" y="4396207"/>
                </a:lnTo>
                <a:lnTo>
                  <a:pt x="10785424" y="4427906"/>
                </a:lnTo>
                <a:lnTo>
                  <a:pt x="10761040" y="4459605"/>
                </a:lnTo>
                <a:lnTo>
                  <a:pt x="10761040" y="4399864"/>
                </a:lnTo>
                <a:cubicBezTo>
                  <a:pt x="10773155" y="4398112"/>
                  <a:pt x="10782452" y="4394911"/>
                  <a:pt x="10788929" y="4390263"/>
                </a:cubicBezTo>
                <a:cubicBezTo>
                  <a:pt x="10795406" y="4385615"/>
                  <a:pt x="10799520" y="4379062"/>
                  <a:pt x="10801273" y="4370604"/>
                </a:cubicBezTo>
                <a:close/>
                <a:moveTo>
                  <a:pt x="7999552" y="4363288"/>
                </a:moveTo>
                <a:lnTo>
                  <a:pt x="8155609" y="4363288"/>
                </a:lnTo>
                <a:lnTo>
                  <a:pt x="8155609" y="4501058"/>
                </a:lnTo>
                <a:lnTo>
                  <a:pt x="8077581" y="4501058"/>
                </a:lnTo>
                <a:lnTo>
                  <a:pt x="7999552" y="4501058"/>
                </a:lnTo>
                <a:close/>
                <a:moveTo>
                  <a:pt x="7682560" y="4363288"/>
                </a:moveTo>
                <a:lnTo>
                  <a:pt x="7754493" y="4363288"/>
                </a:lnTo>
                <a:lnTo>
                  <a:pt x="7826425" y="4363288"/>
                </a:lnTo>
                <a:lnTo>
                  <a:pt x="7826425" y="4501058"/>
                </a:lnTo>
                <a:lnTo>
                  <a:pt x="7682560" y="4501058"/>
                </a:lnTo>
                <a:close/>
                <a:moveTo>
                  <a:pt x="10767136" y="4313301"/>
                </a:moveTo>
                <a:cubicBezTo>
                  <a:pt x="10780547" y="4331589"/>
                  <a:pt x="10791520" y="4349877"/>
                  <a:pt x="10800054" y="4368165"/>
                </a:cubicBezTo>
                <a:lnTo>
                  <a:pt x="10713491" y="4362069"/>
                </a:lnTo>
                <a:lnTo>
                  <a:pt x="10626928" y="4354754"/>
                </a:lnTo>
                <a:close/>
                <a:moveTo>
                  <a:pt x="7999552" y="4204792"/>
                </a:moveTo>
                <a:lnTo>
                  <a:pt x="8155609" y="4204792"/>
                </a:lnTo>
                <a:lnTo>
                  <a:pt x="8155609" y="4329151"/>
                </a:lnTo>
                <a:lnTo>
                  <a:pt x="8077581" y="4329151"/>
                </a:lnTo>
                <a:lnTo>
                  <a:pt x="7999552" y="4329151"/>
                </a:lnTo>
                <a:close/>
                <a:moveTo>
                  <a:pt x="7682560" y="4204792"/>
                </a:moveTo>
                <a:lnTo>
                  <a:pt x="7754493" y="4204792"/>
                </a:lnTo>
                <a:lnTo>
                  <a:pt x="7826425" y="4204792"/>
                </a:lnTo>
                <a:lnTo>
                  <a:pt x="7826425" y="4329151"/>
                </a:lnTo>
                <a:lnTo>
                  <a:pt x="7682560" y="4329151"/>
                </a:lnTo>
                <a:close/>
                <a:moveTo>
                  <a:pt x="10654969" y="4181628"/>
                </a:moveTo>
                <a:lnTo>
                  <a:pt x="10717148" y="4181628"/>
                </a:lnTo>
                <a:lnTo>
                  <a:pt x="10717148" y="4213327"/>
                </a:lnTo>
                <a:lnTo>
                  <a:pt x="10691545" y="4213327"/>
                </a:lnTo>
                <a:lnTo>
                  <a:pt x="10683011" y="4221861"/>
                </a:lnTo>
                <a:cubicBezTo>
                  <a:pt x="10692764" y="4229278"/>
                  <a:pt x="10702518" y="4237914"/>
                  <a:pt x="10712272" y="4247769"/>
                </a:cubicBezTo>
                <a:cubicBezTo>
                  <a:pt x="10722025" y="4257624"/>
                  <a:pt x="10731779" y="4268089"/>
                  <a:pt x="10741532" y="4279164"/>
                </a:cubicBezTo>
                <a:lnTo>
                  <a:pt x="10654969" y="4281602"/>
                </a:lnTo>
                <a:lnTo>
                  <a:pt x="10654969" y="4231615"/>
                </a:lnTo>
                <a:close/>
                <a:moveTo>
                  <a:pt x="10008793" y="4156024"/>
                </a:moveTo>
                <a:lnTo>
                  <a:pt x="10080726" y="4156024"/>
                </a:lnTo>
                <a:lnTo>
                  <a:pt x="10080726" y="4354754"/>
                </a:lnTo>
                <a:lnTo>
                  <a:pt x="10080726" y="4553484"/>
                </a:lnTo>
                <a:lnTo>
                  <a:pt x="10008793" y="4553484"/>
                </a:lnTo>
                <a:close/>
                <a:moveTo>
                  <a:pt x="10654969" y="4056050"/>
                </a:moveTo>
                <a:lnTo>
                  <a:pt x="10717148" y="4056050"/>
                </a:lnTo>
                <a:lnTo>
                  <a:pt x="10717148" y="4102380"/>
                </a:lnTo>
                <a:lnTo>
                  <a:pt x="10717148" y="4147490"/>
                </a:lnTo>
                <a:lnTo>
                  <a:pt x="10654969" y="4147490"/>
                </a:lnTo>
                <a:close/>
                <a:moveTo>
                  <a:pt x="10435513" y="4056050"/>
                </a:moveTo>
                <a:lnTo>
                  <a:pt x="10496473" y="4056050"/>
                </a:lnTo>
                <a:lnTo>
                  <a:pt x="10496473" y="4102380"/>
                </a:lnTo>
                <a:lnTo>
                  <a:pt x="10496473" y="4147490"/>
                </a:lnTo>
                <a:lnTo>
                  <a:pt x="10435513" y="4147490"/>
                </a:lnTo>
                <a:close/>
                <a:moveTo>
                  <a:pt x="10654969" y="3930472"/>
                </a:moveTo>
                <a:lnTo>
                  <a:pt x="10717148" y="3930472"/>
                </a:lnTo>
                <a:lnTo>
                  <a:pt x="10717148" y="4021912"/>
                </a:lnTo>
                <a:lnTo>
                  <a:pt x="10654969" y="4021912"/>
                </a:lnTo>
                <a:lnTo>
                  <a:pt x="10654969" y="3976802"/>
                </a:lnTo>
                <a:close/>
                <a:moveTo>
                  <a:pt x="10435513" y="3930472"/>
                </a:moveTo>
                <a:lnTo>
                  <a:pt x="10496473" y="3930472"/>
                </a:lnTo>
                <a:lnTo>
                  <a:pt x="10496473" y="4021912"/>
                </a:lnTo>
                <a:lnTo>
                  <a:pt x="10435513" y="4021912"/>
                </a:lnTo>
                <a:lnTo>
                  <a:pt x="10435513" y="3976802"/>
                </a:lnTo>
                <a:close/>
                <a:moveTo>
                  <a:pt x="8322640" y="3928034"/>
                </a:moveTo>
                <a:lnTo>
                  <a:pt x="8227542" y="4046296"/>
                </a:lnTo>
                <a:lnTo>
                  <a:pt x="7783753" y="4046296"/>
                </a:lnTo>
                <a:lnTo>
                  <a:pt x="7341184" y="4046296"/>
                </a:lnTo>
                <a:lnTo>
                  <a:pt x="7350937" y="4080434"/>
                </a:lnTo>
                <a:lnTo>
                  <a:pt x="7826425" y="4080434"/>
                </a:lnTo>
                <a:lnTo>
                  <a:pt x="7826425" y="4170655"/>
                </a:lnTo>
                <a:lnTo>
                  <a:pt x="7692313" y="4170655"/>
                </a:lnTo>
                <a:lnTo>
                  <a:pt x="7505776" y="4099941"/>
                </a:lnTo>
                <a:lnTo>
                  <a:pt x="7505776" y="4610786"/>
                </a:lnTo>
                <a:lnTo>
                  <a:pt x="7531379" y="4610786"/>
                </a:lnTo>
                <a:cubicBezTo>
                  <a:pt x="7569149" y="4609491"/>
                  <a:pt x="7603337" y="4602328"/>
                  <a:pt x="7633944" y="4589298"/>
                </a:cubicBezTo>
                <a:cubicBezTo>
                  <a:pt x="7664551" y="4576267"/>
                  <a:pt x="7680756" y="4565142"/>
                  <a:pt x="7682560" y="4555922"/>
                </a:cubicBezTo>
                <a:lnTo>
                  <a:pt x="7682560" y="4535196"/>
                </a:lnTo>
                <a:lnTo>
                  <a:pt x="8155609" y="4535196"/>
                </a:lnTo>
                <a:lnTo>
                  <a:pt x="8155609" y="4586402"/>
                </a:lnTo>
                <a:lnTo>
                  <a:pt x="8186089" y="4586402"/>
                </a:lnTo>
                <a:cubicBezTo>
                  <a:pt x="8205943" y="4586093"/>
                  <a:pt x="8227196" y="4583459"/>
                  <a:pt x="8249849" y="4578500"/>
                </a:cubicBezTo>
                <a:cubicBezTo>
                  <a:pt x="8272502" y="4573540"/>
                  <a:pt x="8292039" y="4568106"/>
                  <a:pt x="8308461" y="4562199"/>
                </a:cubicBezTo>
                <a:cubicBezTo>
                  <a:pt x="8324882" y="4556291"/>
                  <a:pt x="8333673" y="4551760"/>
                  <a:pt x="8334832" y="4548607"/>
                </a:cubicBezTo>
                <a:lnTo>
                  <a:pt x="8334832" y="4232834"/>
                </a:lnTo>
                <a:cubicBezTo>
                  <a:pt x="8347532" y="4230243"/>
                  <a:pt x="8357793" y="4226586"/>
                  <a:pt x="8365617" y="4221861"/>
                </a:cubicBezTo>
                <a:cubicBezTo>
                  <a:pt x="8373440" y="4217137"/>
                  <a:pt x="8379434" y="4212260"/>
                  <a:pt x="8383600" y="4207231"/>
                </a:cubicBezTo>
                <a:lnTo>
                  <a:pt x="8221446" y="4085311"/>
                </a:lnTo>
                <a:lnTo>
                  <a:pt x="8143417" y="4170655"/>
                </a:lnTo>
                <a:lnTo>
                  <a:pt x="7999552" y="4170655"/>
                </a:lnTo>
                <a:lnTo>
                  <a:pt x="7999552" y="4080434"/>
                </a:lnTo>
                <a:lnTo>
                  <a:pt x="8461628" y="4080434"/>
                </a:lnTo>
                <a:cubicBezTo>
                  <a:pt x="8470874" y="4080459"/>
                  <a:pt x="8478596" y="4078885"/>
                  <a:pt x="8484793" y="4075710"/>
                </a:cubicBezTo>
                <a:cubicBezTo>
                  <a:pt x="8490991" y="4072535"/>
                  <a:pt x="8495055" y="4067607"/>
                  <a:pt x="8496985" y="4060927"/>
                </a:cubicBezTo>
                <a:cubicBezTo>
                  <a:pt x="8474106" y="4042014"/>
                  <a:pt x="8449286" y="4022402"/>
                  <a:pt x="8422524" y="4002089"/>
                </a:cubicBezTo>
                <a:cubicBezTo>
                  <a:pt x="8395761" y="3981777"/>
                  <a:pt x="8372657" y="3964512"/>
                  <a:pt x="8353210" y="3950296"/>
                </a:cubicBezTo>
                <a:cubicBezTo>
                  <a:pt x="8333763" y="3936079"/>
                  <a:pt x="8323573" y="3928659"/>
                  <a:pt x="8322640" y="3928034"/>
                </a:cubicBezTo>
                <a:close/>
                <a:moveTo>
                  <a:pt x="7833741" y="3841471"/>
                </a:moveTo>
                <a:lnTo>
                  <a:pt x="7910550" y="3841471"/>
                </a:lnTo>
                <a:lnTo>
                  <a:pt x="7987360" y="3841471"/>
                </a:lnTo>
                <a:lnTo>
                  <a:pt x="7987360" y="3928034"/>
                </a:lnTo>
                <a:lnTo>
                  <a:pt x="7833741" y="3928034"/>
                </a:lnTo>
                <a:close/>
                <a:moveTo>
                  <a:pt x="10654969" y="3818306"/>
                </a:moveTo>
                <a:lnTo>
                  <a:pt x="10717148" y="3818306"/>
                </a:lnTo>
                <a:lnTo>
                  <a:pt x="10780547" y="3818306"/>
                </a:lnTo>
                <a:lnTo>
                  <a:pt x="10712272" y="3896335"/>
                </a:lnTo>
                <a:lnTo>
                  <a:pt x="10654969" y="3896335"/>
                </a:lnTo>
                <a:close/>
                <a:moveTo>
                  <a:pt x="10085603" y="3818306"/>
                </a:moveTo>
                <a:lnTo>
                  <a:pt x="10496473" y="3818306"/>
                </a:lnTo>
                <a:lnTo>
                  <a:pt x="10496473" y="3896335"/>
                </a:lnTo>
                <a:lnTo>
                  <a:pt x="10447705" y="3896335"/>
                </a:lnTo>
                <a:lnTo>
                  <a:pt x="10284332" y="3834156"/>
                </a:lnTo>
                <a:lnTo>
                  <a:pt x="10284332" y="4241368"/>
                </a:lnTo>
                <a:lnTo>
                  <a:pt x="10311155" y="4241368"/>
                </a:lnTo>
                <a:cubicBezTo>
                  <a:pt x="10350474" y="4240556"/>
                  <a:pt x="10380954" y="4236085"/>
                  <a:pt x="10402595" y="4227957"/>
                </a:cubicBezTo>
                <a:cubicBezTo>
                  <a:pt x="10424236" y="4219829"/>
                  <a:pt x="10435208" y="4212920"/>
                  <a:pt x="10435513" y="4207231"/>
                </a:cubicBezTo>
                <a:lnTo>
                  <a:pt x="10435513" y="4181628"/>
                </a:lnTo>
                <a:lnTo>
                  <a:pt x="10496473" y="4181628"/>
                </a:lnTo>
                <a:lnTo>
                  <a:pt x="10496473" y="4284040"/>
                </a:lnTo>
                <a:cubicBezTo>
                  <a:pt x="10443641" y="4285234"/>
                  <a:pt x="10396296" y="4285895"/>
                  <a:pt x="10354436" y="4286022"/>
                </a:cubicBezTo>
                <a:cubicBezTo>
                  <a:pt x="10312577" y="4286149"/>
                  <a:pt x="10278643" y="4285895"/>
                  <a:pt x="10252633" y="4285260"/>
                </a:cubicBezTo>
                <a:lnTo>
                  <a:pt x="10311155" y="4453509"/>
                </a:lnTo>
                <a:cubicBezTo>
                  <a:pt x="10318597" y="4452315"/>
                  <a:pt x="10325658" y="4449521"/>
                  <a:pt x="10332338" y="4445127"/>
                </a:cubicBezTo>
                <a:cubicBezTo>
                  <a:pt x="10339018" y="4440733"/>
                  <a:pt x="10344556" y="4434586"/>
                  <a:pt x="10348950" y="4426687"/>
                </a:cubicBezTo>
                <a:cubicBezTo>
                  <a:pt x="10446283" y="4402303"/>
                  <a:pt x="10530814" y="4380357"/>
                  <a:pt x="10602544" y="4360850"/>
                </a:cubicBezTo>
                <a:lnTo>
                  <a:pt x="10602544" y="4459605"/>
                </a:lnTo>
                <a:lnTo>
                  <a:pt x="10230688" y="4459605"/>
                </a:lnTo>
                <a:lnTo>
                  <a:pt x="10230688" y="4176751"/>
                </a:lnTo>
                <a:cubicBezTo>
                  <a:pt x="10241660" y="4174795"/>
                  <a:pt x="10250804" y="4171696"/>
                  <a:pt x="10258120" y="4167454"/>
                </a:cubicBezTo>
                <a:cubicBezTo>
                  <a:pt x="10265435" y="4163213"/>
                  <a:pt x="10270921" y="4158590"/>
                  <a:pt x="10274579" y="4153586"/>
                </a:cubicBezTo>
                <a:lnTo>
                  <a:pt x="10136809" y="4048735"/>
                </a:lnTo>
                <a:lnTo>
                  <a:pt x="10068534" y="4121887"/>
                </a:lnTo>
                <a:lnTo>
                  <a:pt x="10024643" y="4121887"/>
                </a:lnTo>
                <a:lnTo>
                  <a:pt x="10011232" y="4117010"/>
                </a:lnTo>
                <a:cubicBezTo>
                  <a:pt x="10046385" y="4024148"/>
                  <a:pt x="10071176" y="3924580"/>
                  <a:pt x="10085603" y="3818306"/>
                </a:cubicBezTo>
                <a:close/>
                <a:moveTo>
                  <a:pt x="10496473" y="3667125"/>
                </a:moveTo>
                <a:lnTo>
                  <a:pt x="10496473" y="3784168"/>
                </a:lnTo>
                <a:lnTo>
                  <a:pt x="10290428" y="3784168"/>
                </a:lnTo>
                <a:cubicBezTo>
                  <a:pt x="10261777" y="3760267"/>
                  <a:pt x="10234345" y="3737966"/>
                  <a:pt x="10208132" y="3717265"/>
                </a:cubicBezTo>
                <a:cubicBezTo>
                  <a:pt x="10181920" y="3696564"/>
                  <a:pt x="10167899" y="3685540"/>
                  <a:pt x="10166070" y="3684194"/>
                </a:cubicBezTo>
                <a:lnTo>
                  <a:pt x="10086822" y="3784168"/>
                </a:lnTo>
                <a:lnTo>
                  <a:pt x="9771049" y="3784168"/>
                </a:lnTo>
                <a:lnTo>
                  <a:pt x="9780803" y="3818306"/>
                </a:lnTo>
                <a:lnTo>
                  <a:pt x="9916134" y="3818306"/>
                </a:lnTo>
                <a:cubicBezTo>
                  <a:pt x="9905593" y="3936518"/>
                  <a:pt x="9887661" y="4052748"/>
                  <a:pt x="9862337" y="4166997"/>
                </a:cubicBezTo>
                <a:cubicBezTo>
                  <a:pt x="9837013" y="4281246"/>
                  <a:pt x="9801707" y="4382846"/>
                  <a:pt x="9756419" y="4471797"/>
                </a:cubicBezTo>
                <a:lnTo>
                  <a:pt x="9771049" y="4482770"/>
                </a:lnTo>
                <a:cubicBezTo>
                  <a:pt x="9787508" y="4466387"/>
                  <a:pt x="9803358" y="4449775"/>
                  <a:pt x="9818598" y="4432935"/>
                </a:cubicBezTo>
                <a:cubicBezTo>
                  <a:pt x="9833838" y="4416095"/>
                  <a:pt x="9848468" y="4398569"/>
                  <a:pt x="9862489" y="4380357"/>
                </a:cubicBezTo>
                <a:lnTo>
                  <a:pt x="9862489" y="4730268"/>
                </a:lnTo>
                <a:lnTo>
                  <a:pt x="9889312" y="4730268"/>
                </a:lnTo>
                <a:cubicBezTo>
                  <a:pt x="9926828" y="4729099"/>
                  <a:pt x="9956038" y="4723206"/>
                  <a:pt x="9976942" y="4712589"/>
                </a:cubicBezTo>
                <a:cubicBezTo>
                  <a:pt x="9997846" y="4701972"/>
                  <a:pt x="10008463" y="4693641"/>
                  <a:pt x="10008793" y="4687596"/>
                </a:cubicBezTo>
                <a:lnTo>
                  <a:pt x="10008793" y="4587621"/>
                </a:lnTo>
                <a:lnTo>
                  <a:pt x="10080726" y="4587621"/>
                </a:lnTo>
                <a:lnTo>
                  <a:pt x="10080726" y="4670527"/>
                </a:lnTo>
                <a:lnTo>
                  <a:pt x="10106329" y="4670527"/>
                </a:lnTo>
                <a:cubicBezTo>
                  <a:pt x="10133304" y="4669485"/>
                  <a:pt x="10160126" y="4664253"/>
                  <a:pt x="10186796" y="4654830"/>
                </a:cubicBezTo>
                <a:cubicBezTo>
                  <a:pt x="10213466" y="4645406"/>
                  <a:pt x="10228097" y="4638040"/>
                  <a:pt x="10230688" y="4632732"/>
                </a:cubicBezTo>
                <a:lnTo>
                  <a:pt x="10230688" y="4485208"/>
                </a:lnTo>
                <a:lnTo>
                  <a:pt x="10233126" y="4493743"/>
                </a:lnTo>
                <a:lnTo>
                  <a:pt x="10602544" y="4493743"/>
                </a:lnTo>
                <a:lnTo>
                  <a:pt x="10602544" y="4646143"/>
                </a:lnTo>
                <a:cubicBezTo>
                  <a:pt x="10602620" y="4651604"/>
                  <a:pt x="10601248" y="4655617"/>
                  <a:pt x="10598429" y="4658182"/>
                </a:cubicBezTo>
                <a:cubicBezTo>
                  <a:pt x="10595610" y="4660748"/>
                  <a:pt x="10590885" y="4662018"/>
                  <a:pt x="10584256" y="4661992"/>
                </a:cubicBezTo>
                <a:lnTo>
                  <a:pt x="10492816" y="4657116"/>
                </a:lnTo>
                <a:cubicBezTo>
                  <a:pt x="10501455" y="4637353"/>
                  <a:pt x="10501244" y="4616461"/>
                  <a:pt x="10492184" y="4594440"/>
                </a:cubicBezTo>
                <a:cubicBezTo>
                  <a:pt x="10483122" y="4572419"/>
                  <a:pt x="10462140" y="4553243"/>
                  <a:pt x="10429236" y="4536911"/>
                </a:cubicBezTo>
                <a:cubicBezTo>
                  <a:pt x="10396333" y="4520580"/>
                  <a:pt x="10348438" y="4511067"/>
                  <a:pt x="10285552" y="4508373"/>
                </a:cubicBezTo>
                <a:lnTo>
                  <a:pt x="10277017" y="4515688"/>
                </a:lnTo>
                <a:cubicBezTo>
                  <a:pt x="10296499" y="4535932"/>
                  <a:pt x="10313314" y="4561281"/>
                  <a:pt x="10327462" y="4591736"/>
                </a:cubicBezTo>
                <a:cubicBezTo>
                  <a:pt x="10341609" y="4622191"/>
                  <a:pt x="10349585" y="4653331"/>
                  <a:pt x="10351388" y="4685157"/>
                </a:cubicBezTo>
                <a:cubicBezTo>
                  <a:pt x="10378795" y="4703928"/>
                  <a:pt x="10404449" y="4711192"/>
                  <a:pt x="10428350" y="4706950"/>
                </a:cubicBezTo>
                <a:cubicBezTo>
                  <a:pt x="10452252" y="4702709"/>
                  <a:pt x="10470896" y="4691380"/>
                  <a:pt x="10484281" y="4672965"/>
                </a:cubicBezTo>
                <a:cubicBezTo>
                  <a:pt x="10505236" y="4677385"/>
                  <a:pt x="10521238" y="4683481"/>
                  <a:pt x="10532287" y="4691253"/>
                </a:cubicBezTo>
                <a:cubicBezTo>
                  <a:pt x="10543336" y="4699026"/>
                  <a:pt x="10551718" y="4707560"/>
                  <a:pt x="10557433" y="4716856"/>
                </a:cubicBezTo>
                <a:cubicBezTo>
                  <a:pt x="10564545" y="4727829"/>
                  <a:pt x="10569524" y="4741850"/>
                  <a:pt x="10572368" y="4758919"/>
                </a:cubicBezTo>
                <a:cubicBezTo>
                  <a:pt x="10575213" y="4775988"/>
                  <a:pt x="10577143" y="4796104"/>
                  <a:pt x="10578160" y="4819269"/>
                </a:cubicBezTo>
                <a:cubicBezTo>
                  <a:pt x="10631082" y="4814882"/>
                  <a:pt x="10670728" y="4805911"/>
                  <a:pt x="10697099" y="4792357"/>
                </a:cubicBezTo>
                <a:cubicBezTo>
                  <a:pt x="10723470" y="4778802"/>
                  <a:pt x="10740900" y="4760168"/>
                  <a:pt x="10749390" y="4736454"/>
                </a:cubicBezTo>
                <a:cubicBezTo>
                  <a:pt x="10757878" y="4712740"/>
                  <a:pt x="10761762" y="4683449"/>
                  <a:pt x="10761040" y="4648581"/>
                </a:cubicBezTo>
                <a:lnTo>
                  <a:pt x="10761040" y="4493743"/>
                </a:lnTo>
                <a:lnTo>
                  <a:pt x="10926851" y="4493743"/>
                </a:lnTo>
                <a:cubicBezTo>
                  <a:pt x="10935538" y="4493768"/>
                  <a:pt x="10942853" y="4492193"/>
                  <a:pt x="10948796" y="4489018"/>
                </a:cubicBezTo>
                <a:cubicBezTo>
                  <a:pt x="10954740" y="4485843"/>
                  <a:pt x="10958398" y="4480916"/>
                  <a:pt x="10959769" y="4474236"/>
                </a:cubicBezTo>
                <a:cubicBezTo>
                  <a:pt x="10947882" y="4463085"/>
                  <a:pt x="10934776" y="4451553"/>
                  <a:pt x="10920450" y="4439641"/>
                </a:cubicBezTo>
                <a:cubicBezTo>
                  <a:pt x="10906124" y="4427728"/>
                  <a:pt x="10892408" y="4416501"/>
                  <a:pt x="10879302" y="4405960"/>
                </a:cubicBezTo>
                <a:cubicBezTo>
                  <a:pt x="10906154" y="4396809"/>
                  <a:pt x="10923163" y="4378942"/>
                  <a:pt x="10930328" y="4352361"/>
                </a:cubicBezTo>
                <a:cubicBezTo>
                  <a:pt x="10937492" y="4325779"/>
                  <a:pt x="10929756" y="4299062"/>
                  <a:pt x="10907118" y="4272210"/>
                </a:cubicBezTo>
                <a:cubicBezTo>
                  <a:pt x="10884480" y="4245357"/>
                  <a:pt x="10841883" y="4226949"/>
                  <a:pt x="10779328" y="4216984"/>
                </a:cubicBezTo>
                <a:cubicBezTo>
                  <a:pt x="10810011" y="4213378"/>
                  <a:pt x="10833684" y="4208399"/>
                  <a:pt x="10850346" y="4202049"/>
                </a:cubicBezTo>
                <a:cubicBezTo>
                  <a:pt x="10867008" y="4195699"/>
                  <a:pt x="10875441" y="4191330"/>
                  <a:pt x="10875644" y="4188943"/>
                </a:cubicBezTo>
                <a:lnTo>
                  <a:pt x="10875644" y="3940226"/>
                </a:lnTo>
                <a:cubicBezTo>
                  <a:pt x="10888801" y="3937813"/>
                  <a:pt x="10898758" y="3934714"/>
                  <a:pt x="10905515" y="3930930"/>
                </a:cubicBezTo>
                <a:cubicBezTo>
                  <a:pt x="10912271" y="3927145"/>
                  <a:pt x="10917351" y="3922522"/>
                  <a:pt x="10920755" y="3917061"/>
                </a:cubicBezTo>
                <a:lnTo>
                  <a:pt x="10789081" y="3818306"/>
                </a:lnTo>
                <a:lnTo>
                  <a:pt x="10915878" y="3818306"/>
                </a:lnTo>
                <a:cubicBezTo>
                  <a:pt x="10924565" y="3818331"/>
                  <a:pt x="10931880" y="3816757"/>
                  <a:pt x="10937824" y="3813581"/>
                </a:cubicBezTo>
                <a:cubicBezTo>
                  <a:pt x="10943767" y="3810406"/>
                  <a:pt x="10947425" y="3805479"/>
                  <a:pt x="10948796" y="3798799"/>
                </a:cubicBezTo>
                <a:cubicBezTo>
                  <a:pt x="10931833" y="3783243"/>
                  <a:pt x="10913334" y="3767077"/>
                  <a:pt x="10893300" y="3750302"/>
                </a:cubicBezTo>
                <a:cubicBezTo>
                  <a:pt x="10873266" y="3733526"/>
                  <a:pt x="10855942" y="3719257"/>
                  <a:pt x="10841326" y="3707494"/>
                </a:cubicBezTo>
                <a:cubicBezTo>
                  <a:pt x="10826711" y="3695731"/>
                  <a:pt x="10819049" y="3689590"/>
                  <a:pt x="10818342" y="3689071"/>
                </a:cubicBezTo>
                <a:lnTo>
                  <a:pt x="10745190" y="3784168"/>
                </a:lnTo>
                <a:lnTo>
                  <a:pt x="10654969" y="3784168"/>
                </a:lnTo>
                <a:lnTo>
                  <a:pt x="10654969" y="3715893"/>
                </a:lnTo>
                <a:cubicBezTo>
                  <a:pt x="10669295" y="3713429"/>
                  <a:pt x="10679353" y="3709518"/>
                  <a:pt x="10685144" y="3704158"/>
                </a:cubicBezTo>
                <a:cubicBezTo>
                  <a:pt x="10690936" y="3698799"/>
                  <a:pt x="10694288" y="3692144"/>
                  <a:pt x="10695203" y="3684194"/>
                </a:cubicBezTo>
                <a:close/>
                <a:moveTo>
                  <a:pt x="7660614" y="3661029"/>
                </a:moveTo>
                <a:lnTo>
                  <a:pt x="7660614" y="3807333"/>
                </a:lnTo>
                <a:lnTo>
                  <a:pt x="7535037" y="3807333"/>
                </a:lnTo>
                <a:lnTo>
                  <a:pt x="7409459" y="3807333"/>
                </a:lnTo>
                <a:lnTo>
                  <a:pt x="7419213" y="3841471"/>
                </a:lnTo>
                <a:lnTo>
                  <a:pt x="7660614" y="3841471"/>
                </a:lnTo>
                <a:lnTo>
                  <a:pt x="7660614" y="4028008"/>
                </a:lnTo>
                <a:lnTo>
                  <a:pt x="7689875" y="4028008"/>
                </a:lnTo>
                <a:cubicBezTo>
                  <a:pt x="7725740" y="4027246"/>
                  <a:pt x="7758252" y="4022979"/>
                  <a:pt x="7787411" y="4015207"/>
                </a:cubicBezTo>
                <a:cubicBezTo>
                  <a:pt x="7816570" y="4007434"/>
                  <a:pt x="7832013" y="4000729"/>
                  <a:pt x="7833741" y="3995090"/>
                </a:cubicBezTo>
                <a:lnTo>
                  <a:pt x="7833741" y="3962172"/>
                </a:lnTo>
                <a:lnTo>
                  <a:pt x="7987360" y="3962172"/>
                </a:lnTo>
                <a:lnTo>
                  <a:pt x="7987360" y="4021912"/>
                </a:lnTo>
                <a:lnTo>
                  <a:pt x="8016621" y="4021912"/>
                </a:lnTo>
                <a:cubicBezTo>
                  <a:pt x="8053171" y="4021150"/>
                  <a:pt x="8086445" y="4016883"/>
                  <a:pt x="8116443" y="4009111"/>
                </a:cubicBezTo>
                <a:cubicBezTo>
                  <a:pt x="8146440" y="4001338"/>
                  <a:pt x="8162340" y="3994633"/>
                  <a:pt x="8164144" y="3988994"/>
                </a:cubicBezTo>
                <a:lnTo>
                  <a:pt x="8164144" y="3841471"/>
                </a:lnTo>
                <a:lnTo>
                  <a:pt x="8423833" y="3841471"/>
                </a:lnTo>
                <a:cubicBezTo>
                  <a:pt x="8433079" y="3841496"/>
                  <a:pt x="8440800" y="3839921"/>
                  <a:pt x="8446998" y="3836746"/>
                </a:cubicBezTo>
                <a:cubicBezTo>
                  <a:pt x="8453196" y="3833571"/>
                  <a:pt x="8457260" y="3828644"/>
                  <a:pt x="8459190" y="3821964"/>
                </a:cubicBezTo>
                <a:cubicBezTo>
                  <a:pt x="8438012" y="3804308"/>
                  <a:pt x="8415073" y="3785975"/>
                  <a:pt x="8390373" y="3766964"/>
                </a:cubicBezTo>
                <a:cubicBezTo>
                  <a:pt x="8365673" y="3747954"/>
                  <a:pt x="8344360" y="3731788"/>
                  <a:pt x="8326433" y="3718467"/>
                </a:cubicBezTo>
                <a:cubicBezTo>
                  <a:pt x="8308506" y="3705146"/>
                  <a:pt x="8299114" y="3698192"/>
                  <a:pt x="8298256" y="3697605"/>
                </a:cubicBezTo>
                <a:lnTo>
                  <a:pt x="8210473" y="3807333"/>
                </a:lnTo>
                <a:lnTo>
                  <a:pt x="8164144" y="3807333"/>
                </a:lnTo>
                <a:lnTo>
                  <a:pt x="8164144" y="3713455"/>
                </a:lnTo>
                <a:cubicBezTo>
                  <a:pt x="8180832" y="3710889"/>
                  <a:pt x="8192262" y="3706571"/>
                  <a:pt x="8198434" y="3700501"/>
                </a:cubicBezTo>
                <a:cubicBezTo>
                  <a:pt x="8204606" y="3694430"/>
                  <a:pt x="8207806" y="3687369"/>
                  <a:pt x="8208035" y="3679317"/>
                </a:cubicBezTo>
                <a:lnTo>
                  <a:pt x="7987360" y="3661029"/>
                </a:lnTo>
                <a:lnTo>
                  <a:pt x="7987360" y="3807333"/>
                </a:lnTo>
                <a:lnTo>
                  <a:pt x="7833741" y="3807333"/>
                </a:lnTo>
                <a:lnTo>
                  <a:pt x="7833741" y="3713455"/>
                </a:lnTo>
                <a:cubicBezTo>
                  <a:pt x="7850403" y="3710889"/>
                  <a:pt x="7861884" y="3706571"/>
                  <a:pt x="7868183" y="3700501"/>
                </a:cubicBezTo>
                <a:cubicBezTo>
                  <a:pt x="7874482" y="3694430"/>
                  <a:pt x="7878038" y="3687369"/>
                  <a:pt x="7878851" y="3679317"/>
                </a:cubicBezTo>
                <a:close/>
                <a:moveTo>
                  <a:pt x="9017584" y="3657372"/>
                </a:moveTo>
                <a:cubicBezTo>
                  <a:pt x="9001418" y="3718000"/>
                  <a:pt x="8969403" y="3784499"/>
                  <a:pt x="8921538" y="3856869"/>
                </a:cubicBezTo>
                <a:cubicBezTo>
                  <a:pt x="8873673" y="3929238"/>
                  <a:pt x="8816732" y="3999711"/>
                  <a:pt x="8750714" y="4068287"/>
                </a:cubicBezTo>
                <a:cubicBezTo>
                  <a:pt x="8684697" y="4136863"/>
                  <a:pt x="8616377" y="4195776"/>
                  <a:pt x="8545753" y="4245026"/>
                </a:cubicBezTo>
                <a:lnTo>
                  <a:pt x="8553068" y="4257218"/>
                </a:lnTo>
                <a:cubicBezTo>
                  <a:pt x="8600820" y="4239413"/>
                  <a:pt x="8648877" y="4218026"/>
                  <a:pt x="8697239" y="4193058"/>
                </a:cubicBezTo>
                <a:cubicBezTo>
                  <a:pt x="8745600" y="4168089"/>
                  <a:pt x="8793048" y="4140302"/>
                  <a:pt x="8839580" y="4109695"/>
                </a:cubicBezTo>
                <a:lnTo>
                  <a:pt x="8848115" y="4140175"/>
                </a:lnTo>
                <a:lnTo>
                  <a:pt x="9026118" y="4140175"/>
                </a:lnTo>
                <a:lnTo>
                  <a:pt x="9026118" y="4314520"/>
                </a:lnTo>
                <a:lnTo>
                  <a:pt x="8642070" y="4314520"/>
                </a:lnTo>
                <a:lnTo>
                  <a:pt x="8651824" y="4348658"/>
                </a:lnTo>
                <a:lnTo>
                  <a:pt x="9026118" y="4348658"/>
                </a:lnTo>
                <a:lnTo>
                  <a:pt x="9026118" y="4738802"/>
                </a:lnTo>
                <a:lnTo>
                  <a:pt x="8579891" y="4738802"/>
                </a:lnTo>
                <a:lnTo>
                  <a:pt x="8589644" y="4772940"/>
                </a:lnTo>
                <a:lnTo>
                  <a:pt x="9663760" y="4772940"/>
                </a:lnTo>
                <a:cubicBezTo>
                  <a:pt x="9673056" y="4772965"/>
                  <a:pt x="9680981" y="4771390"/>
                  <a:pt x="9687534" y="4768215"/>
                </a:cubicBezTo>
                <a:cubicBezTo>
                  <a:pt x="9694087" y="4765040"/>
                  <a:pt x="9698354" y="4760113"/>
                  <a:pt x="9700336" y="4753432"/>
                </a:cubicBezTo>
                <a:cubicBezTo>
                  <a:pt x="9677427" y="4733647"/>
                  <a:pt x="9652396" y="4712935"/>
                  <a:pt x="9625242" y="4691298"/>
                </a:cubicBezTo>
                <a:cubicBezTo>
                  <a:pt x="9598088" y="4669661"/>
                  <a:pt x="9574592" y="4651208"/>
                  <a:pt x="9554754" y="4635938"/>
                </a:cubicBezTo>
                <a:cubicBezTo>
                  <a:pt x="9534916" y="4620667"/>
                  <a:pt x="9524515" y="4612690"/>
                  <a:pt x="9523552" y="4612005"/>
                </a:cubicBezTo>
                <a:lnTo>
                  <a:pt x="9426016" y="4738802"/>
                </a:lnTo>
                <a:lnTo>
                  <a:pt x="9210217" y="4738802"/>
                </a:lnTo>
                <a:lnTo>
                  <a:pt x="9210217" y="4348658"/>
                </a:lnTo>
                <a:lnTo>
                  <a:pt x="9605238" y="4348658"/>
                </a:lnTo>
                <a:cubicBezTo>
                  <a:pt x="9614484" y="4348683"/>
                  <a:pt x="9622205" y="4347109"/>
                  <a:pt x="9628403" y="4343934"/>
                </a:cubicBezTo>
                <a:cubicBezTo>
                  <a:pt x="9634600" y="4340759"/>
                  <a:pt x="9638664" y="4335831"/>
                  <a:pt x="9640595" y="4329151"/>
                </a:cubicBezTo>
                <a:cubicBezTo>
                  <a:pt x="9619801" y="4311036"/>
                  <a:pt x="9597042" y="4291995"/>
                  <a:pt x="9572320" y="4272029"/>
                </a:cubicBezTo>
                <a:cubicBezTo>
                  <a:pt x="9547597" y="4252063"/>
                  <a:pt x="9526193" y="4235009"/>
                  <a:pt x="9508108" y="4220868"/>
                </a:cubicBezTo>
                <a:cubicBezTo>
                  <a:pt x="9490024" y="4206727"/>
                  <a:pt x="9480541" y="4199336"/>
                  <a:pt x="9479660" y="4198696"/>
                </a:cubicBezTo>
                <a:lnTo>
                  <a:pt x="9391878" y="4314520"/>
                </a:lnTo>
                <a:lnTo>
                  <a:pt x="9210217" y="4314520"/>
                </a:lnTo>
                <a:lnTo>
                  <a:pt x="9210217" y="4140175"/>
                </a:lnTo>
                <a:lnTo>
                  <a:pt x="9389440" y="4140175"/>
                </a:lnTo>
                <a:cubicBezTo>
                  <a:pt x="9398101" y="4140200"/>
                  <a:pt x="9405467" y="4138625"/>
                  <a:pt x="9411538" y="4135450"/>
                </a:cubicBezTo>
                <a:cubicBezTo>
                  <a:pt x="9417608" y="4132275"/>
                  <a:pt x="9421622" y="4127348"/>
                  <a:pt x="9423577" y="4120668"/>
                </a:cubicBezTo>
                <a:cubicBezTo>
                  <a:pt x="9404100" y="4103855"/>
                  <a:pt x="9383042" y="4086410"/>
                  <a:pt x="9360405" y="4068332"/>
                </a:cubicBezTo>
                <a:cubicBezTo>
                  <a:pt x="9337767" y="4050255"/>
                  <a:pt x="9318244" y="4034887"/>
                  <a:pt x="9301838" y="4022228"/>
                </a:cubicBezTo>
                <a:cubicBezTo>
                  <a:pt x="9285431" y="4009570"/>
                  <a:pt x="9276837" y="4002962"/>
                  <a:pt x="9276054" y="4002405"/>
                </a:cubicBezTo>
                <a:lnTo>
                  <a:pt x="9194368" y="4106037"/>
                </a:lnTo>
                <a:lnTo>
                  <a:pt x="8845676" y="4106037"/>
                </a:lnTo>
                <a:cubicBezTo>
                  <a:pt x="8919590" y="4057447"/>
                  <a:pt x="8986951" y="4004666"/>
                  <a:pt x="9047759" y="3947694"/>
                </a:cubicBezTo>
                <a:cubicBezTo>
                  <a:pt x="9108566" y="3890721"/>
                  <a:pt x="9158249" y="3832149"/>
                  <a:pt x="9196806" y="3771976"/>
                </a:cubicBezTo>
                <a:cubicBezTo>
                  <a:pt x="9231858" y="3875507"/>
                  <a:pt x="9284588" y="3962578"/>
                  <a:pt x="9354997" y="4033190"/>
                </a:cubicBezTo>
                <a:cubicBezTo>
                  <a:pt x="9425406" y="4103802"/>
                  <a:pt x="9504349" y="4162222"/>
                  <a:pt x="9591827" y="4208450"/>
                </a:cubicBezTo>
                <a:cubicBezTo>
                  <a:pt x="9598151" y="4170909"/>
                  <a:pt x="9613544" y="4134739"/>
                  <a:pt x="9638004" y="4099941"/>
                </a:cubicBezTo>
                <a:cubicBezTo>
                  <a:pt x="9662464" y="4065143"/>
                  <a:pt x="9694621" y="4041166"/>
                  <a:pt x="9734473" y="4028008"/>
                </a:cubicBezTo>
                <a:lnTo>
                  <a:pt x="9735692" y="4008501"/>
                </a:lnTo>
                <a:cubicBezTo>
                  <a:pt x="9677224" y="3996663"/>
                  <a:pt x="9615074" y="3980648"/>
                  <a:pt x="9549245" y="3960456"/>
                </a:cubicBezTo>
                <a:cubicBezTo>
                  <a:pt x="9483416" y="3940264"/>
                  <a:pt x="9420906" y="3913772"/>
                  <a:pt x="9361714" y="3880982"/>
                </a:cubicBezTo>
                <a:cubicBezTo>
                  <a:pt x="9302523" y="3848191"/>
                  <a:pt x="9253649" y="3806979"/>
                  <a:pt x="9215094" y="3757346"/>
                </a:cubicBezTo>
                <a:cubicBezTo>
                  <a:pt x="9237319" y="3755085"/>
                  <a:pt x="9253524" y="3751682"/>
                  <a:pt x="9263710" y="3747135"/>
                </a:cubicBezTo>
                <a:cubicBezTo>
                  <a:pt x="9273895" y="3742589"/>
                  <a:pt x="9280042" y="3735832"/>
                  <a:pt x="9282150" y="3726866"/>
                </a:cubicBezTo>
                <a:close/>
                <a:moveTo>
                  <a:pt x="4007855" y="1537743"/>
                </a:moveTo>
                <a:lnTo>
                  <a:pt x="4007855" y="2364892"/>
                </a:lnTo>
                <a:lnTo>
                  <a:pt x="5748716" y="2364892"/>
                </a:lnTo>
                <a:cubicBezTo>
                  <a:pt x="5391246" y="2808924"/>
                  <a:pt x="5129957" y="3225705"/>
                  <a:pt x="4964848" y="3615234"/>
                </a:cubicBezTo>
                <a:cubicBezTo>
                  <a:pt x="4799739" y="4004764"/>
                  <a:pt x="4678712" y="4487268"/>
                  <a:pt x="4601768" y="5062746"/>
                </a:cubicBezTo>
                <a:lnTo>
                  <a:pt x="5577996" y="5062746"/>
                </a:lnTo>
                <a:cubicBezTo>
                  <a:pt x="5610056" y="4649171"/>
                  <a:pt x="5672574" y="4290900"/>
                  <a:pt x="5765548" y="3987933"/>
                </a:cubicBezTo>
                <a:cubicBezTo>
                  <a:pt x="5882567" y="3598403"/>
                  <a:pt x="6042066" y="3244941"/>
                  <a:pt x="6244044" y="2927546"/>
                </a:cubicBezTo>
                <a:cubicBezTo>
                  <a:pt x="6410756" y="2666257"/>
                  <a:pt x="6618346" y="2423402"/>
                  <a:pt x="6866811" y="2198982"/>
                </a:cubicBezTo>
                <a:lnTo>
                  <a:pt x="6866811" y="1537743"/>
                </a:ln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7" y="2035475"/>
                </a:cubicBezTo>
                <a:cubicBezTo>
                  <a:pt x="1496782" y="2186157"/>
                  <a:pt x="1237897" y="2315199"/>
                  <a:pt x="904472" y="2422600"/>
                </a:cubicBezTo>
                <a:lnTo>
                  <a:pt x="904472" y="3225705"/>
                </a:lnTo>
                <a:cubicBezTo>
                  <a:pt x="1130496" y="3156776"/>
                  <a:pt x="1318448" y="3084640"/>
                  <a:pt x="1468329" y="3009299"/>
                </a:cubicBezTo>
                <a:cubicBezTo>
                  <a:pt x="1618210" y="2933959"/>
                  <a:pt x="1773300" y="2835374"/>
                  <a:pt x="1933600" y="2713545"/>
                </a:cubicBezTo>
                <a:lnTo>
                  <a:pt x="1933600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976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E0F1C-5F50-B5CE-7680-C6488BA90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5FBC3775-C935-F0EF-AA10-4182E08020A7}"/>
              </a:ext>
            </a:extLst>
          </p:cNvPr>
          <p:cNvSpPr/>
          <p:nvPr/>
        </p:nvSpPr>
        <p:spPr>
          <a:xfrm>
            <a:off x="-46672" y="21945"/>
            <a:ext cx="12192000" cy="6858000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AutoShape 2" descr="已產生圖像">
            <a:extLst>
              <a:ext uri="{FF2B5EF4-FFF2-40B4-BE49-F238E27FC236}">
                <a16:creationId xmlns:a16="http://schemas.microsoft.com/office/drawing/2014/main" id="{18988ECA-2B31-0F3B-72A0-4B584C661A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79235E26-8EF6-A300-83EF-F477AE9F36CE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7E541BB-69F2-3768-DF0C-1538738A5925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7835CBA-B2A6-2046-67D9-EB316C5F2D74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4131778-05D2-09EA-EAAF-B1153335FE8C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E4665CCF-92C4-85D9-6239-48502E77C3F3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DABBC0AC-D7DD-5391-9760-BB7D703DC51F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DE559EA0-7DFF-9EE3-5453-3F2EB86AE38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EE589152-BF79-4A07-E65C-D0622F45988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855A91-9B4D-A0D4-F738-0A416B95FA1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FEB4DBD-FDC4-535B-0EBA-A8B9E53B9D9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703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CB8C2EC7-5EBB-0F21-6939-B20273233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 t="26245" r="36962" b="47112"/>
          <a:stretch>
            <a:fillRect/>
          </a:stretch>
        </p:blipFill>
        <p:spPr>
          <a:xfrm>
            <a:off x="1432560" y="3212223"/>
            <a:ext cx="3539358" cy="2059735"/>
          </a:xfrm>
          <a:prstGeom prst="flowChartAlternateProcess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314856-85A7-D3EC-155D-5C3FE4F004AE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FCA3C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FCA3C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3F956BB-3FE9-4E19-45C2-158A21B29A14}"/>
              </a:ext>
            </a:extLst>
          </p:cNvPr>
          <p:cNvSpPr txBox="1"/>
          <p:nvPr/>
        </p:nvSpPr>
        <p:spPr>
          <a:xfrm>
            <a:off x="1944943" y="51024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CA3CF"/>
                </a:solidFill>
                <a:latin typeface="Arial Black" panose="020B0A04020102020204" pitchFamily="34" charset="0"/>
              </a:rPr>
              <a:t>17</a:t>
            </a:r>
            <a:endParaRPr lang="zh-TW" altLang="en-US" sz="9600" dirty="0">
              <a:solidFill>
                <a:srgbClr val="FCA3C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656D5618-C917-3ECE-2F15-7D5D4E0611A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912000" cy="0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D2123E5-377F-AA5F-5A42-8C0FAE8B7F3A}"/>
              </a:ext>
            </a:extLst>
          </p:cNvPr>
          <p:cNvSpPr txBox="1"/>
          <p:nvPr/>
        </p:nvSpPr>
        <p:spPr>
          <a:xfrm>
            <a:off x="3665461" y="1418037"/>
            <a:ext cx="7116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51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56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2,113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193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FFF0-F9AF-FE78-9E9F-DAD28AA7B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02E6E9-B36D-B7D0-3DA1-E3F17E026934}"/>
              </a:ext>
            </a:extLst>
          </p:cNvPr>
          <p:cNvSpPr/>
          <p:nvPr/>
        </p:nvSpPr>
        <p:spPr>
          <a:xfrm>
            <a:off x="-46672" y="21945"/>
            <a:ext cx="12192000" cy="6858000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AutoShape 2" descr="已產生圖像">
            <a:extLst>
              <a:ext uri="{FF2B5EF4-FFF2-40B4-BE49-F238E27FC236}">
                <a16:creationId xmlns:a16="http://schemas.microsoft.com/office/drawing/2014/main" id="{81490FAC-F7F5-1C5E-13D2-5414FE3C84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49AFD520-6576-AAF8-BD4A-A5D72AB8D936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2C52FF2-12C2-0CBD-B82C-5794E0372F52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194B136-7335-AA54-B657-925ABFAAAF0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360" y="2911701"/>
            <a:ext cx="2651224" cy="2651224"/>
          </a:xfrm>
          <a:prstGeom prst="rect">
            <a:avLst/>
          </a:prstGeom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C342E49C-7CB7-4840-906F-416E741BA355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1A4671C-BAC8-9C38-F52B-3C57E0AB808C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D2E41999-D1F7-32D7-BEA9-1CFFE133651E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65F2477D-56B6-5127-90DE-25703CFD1B09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D35B2388-69D0-2239-E8D9-55A62D41638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67CC8BE1-663E-1787-EE51-A5C70A305BB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B92BDB36-B628-FD23-50C1-A2B17B697B3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51DDF65E-D2D9-7E78-FB33-D6C9BCD11D1A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577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314856-85A7-D3EC-155D-5C3FE4F004AE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FCA3C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FCA3C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3F956BB-3FE9-4E19-45C2-158A21B29A14}"/>
              </a:ext>
            </a:extLst>
          </p:cNvPr>
          <p:cNvSpPr txBox="1"/>
          <p:nvPr/>
        </p:nvSpPr>
        <p:spPr>
          <a:xfrm>
            <a:off x="1944943" y="51024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CA3CF"/>
                </a:solidFill>
                <a:latin typeface="Arial Black" panose="020B0A04020102020204" pitchFamily="34" charset="0"/>
              </a:rPr>
              <a:t>17</a:t>
            </a:r>
            <a:endParaRPr lang="zh-TW" altLang="en-US" sz="9600" dirty="0">
              <a:solidFill>
                <a:srgbClr val="FCA3C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56D5618-C917-3ECE-2F15-7D5D4E0611A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912000" cy="0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D2123E5-377F-AA5F-5A42-8C0FAE8B7F3A}"/>
              </a:ext>
            </a:extLst>
          </p:cNvPr>
          <p:cNvSpPr txBox="1"/>
          <p:nvPr/>
        </p:nvSpPr>
        <p:spPr>
          <a:xfrm>
            <a:off x="3665461" y="1418037"/>
            <a:ext cx="7116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51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56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2,113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4721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8842B-D10A-D8C1-F8CC-7D4EE7C7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17B7B94-A834-42D1-373B-3DC1987CDB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11" name="AutoShape 2" descr="已產生圖像">
            <a:extLst>
              <a:ext uri="{FF2B5EF4-FFF2-40B4-BE49-F238E27FC236}">
                <a16:creationId xmlns:a16="http://schemas.microsoft.com/office/drawing/2014/main" id="{DEE8615A-2C0F-4C61-6027-3CAEC573B2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DA6F39EE-BD23-A65B-4211-26301A4C934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b="1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CAE53F76-8623-FE7F-E2CF-CF6A2CF9D53E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b="1" dirty="0">
              <a:latin typeface="Arial Black" panose="020B0A040201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61B5BF-4301-C9B6-215F-EAF8A4B23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4" t="27778" r="7438" b="46444"/>
          <a:stretch>
            <a:fillRect/>
          </a:stretch>
        </p:blipFill>
        <p:spPr>
          <a:xfrm>
            <a:off x="2153225" y="3024186"/>
            <a:ext cx="2463124" cy="2435809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9893C631-C6F8-586D-14C2-F08E79243477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9B25D868-F68D-6F33-C6F4-2D86300DBA3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97009F28-C402-CEC1-BEF7-7DB1C9A6D2F5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63C0F12-4BF0-9812-CE07-6A131160597F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FCBF83DF-A77B-C8B6-0107-2EEFC5076C43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255476CA-5746-7F81-080F-C0DEAF9BD6F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FCA550D-152D-655D-8E36-DB8AF6A79F9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B3B20A4-09FE-9757-14CC-AE1CADCBE91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400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314856-85A7-D3EC-155D-5C3FE4F004AE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FCA3C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FCA3C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13F956BB-3FE9-4E19-45C2-158A21B29A14}"/>
              </a:ext>
            </a:extLst>
          </p:cNvPr>
          <p:cNvSpPr txBox="1"/>
          <p:nvPr/>
        </p:nvSpPr>
        <p:spPr>
          <a:xfrm>
            <a:off x="1944943" y="51024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CA3CF"/>
                </a:solidFill>
                <a:latin typeface="Arial Black" panose="020B0A04020102020204" pitchFamily="34" charset="0"/>
              </a:rPr>
              <a:t>17</a:t>
            </a:r>
            <a:endParaRPr lang="zh-TW" altLang="en-US" sz="9600" dirty="0">
              <a:solidFill>
                <a:srgbClr val="FCA3CF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56D5618-C917-3ECE-2F15-7D5D4E0611A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912000" cy="0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D2123E5-377F-AA5F-5A42-8C0FAE8B7F3A}"/>
              </a:ext>
            </a:extLst>
          </p:cNvPr>
          <p:cNvSpPr txBox="1"/>
          <p:nvPr/>
        </p:nvSpPr>
        <p:spPr>
          <a:xfrm>
            <a:off x="3665461" y="1418037"/>
            <a:ext cx="7116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51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56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2,113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719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E0F68-8770-AD79-54EE-4279DE3F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D7F546C-A717-A701-AF20-CA62A5202BCC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68EA1AA4-ADE8-CBB5-F2DE-98CCB0268BED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74183D8-1ADF-B62C-34CF-3BDB2EF79AD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94A2F73-A16F-0E3E-4B41-6B0E091F33B2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09F0B615-C3E2-4076-8B74-2CF55B78621B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B2D61737-55E1-2CB2-DF0E-41DCD400BB57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4061D9B-0AEE-7F34-A6BD-908ED69FE025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E08FC96B-1234-085B-605E-5144CCFA7C5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20DE958-EC20-84EC-8CD5-CBBEF4EFB11D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25A1EAEF-E32A-AE91-6108-D83E4AF827A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E99C3D9-DCEE-03EF-DE5E-60A600BF266D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AB26AF5-FE4D-406C-CD5D-F8FBAA241F51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117546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70D9E47-35C4-55E6-CC60-408BA622B79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8725B854-AF6D-DB32-DC1F-D82FE3F6D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73" t="22709" r="39504" b="22246"/>
          <a:stretch>
            <a:fillRect/>
          </a:stretch>
        </p:blipFill>
        <p:spPr bwMode="auto">
          <a:xfrm>
            <a:off x="2304119" y="2082107"/>
            <a:ext cx="2597945" cy="4388624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8B851B9-4854-0216-EC8C-AD65E0D5DFB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367BDD9-C76E-5FE9-629C-9AD37C3183C7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99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2F7E58F-6151-D35F-B106-DFFC52887D34}"/>
              </a:ext>
            </a:extLst>
          </p:cNvPr>
          <p:cNvSpPr txBox="1"/>
          <p:nvPr/>
        </p:nvSpPr>
        <p:spPr>
          <a:xfrm>
            <a:off x="2090432" y="456314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02</a:t>
            </a:r>
            <a:endParaRPr lang="zh-TW" altLang="en-US" sz="9600" dirty="0">
              <a:solidFill>
                <a:srgbClr val="99FF66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9EB8064-AB0F-2ABD-0D2F-96089C44B39C}"/>
              </a:ext>
            </a:extLst>
          </p:cNvPr>
          <p:cNvSpPr txBox="1"/>
          <p:nvPr/>
        </p:nvSpPr>
        <p:spPr>
          <a:xfrm>
            <a:off x="4479993" y="1452980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4-6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總重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861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2D09-FD2B-060D-DBF8-7B7D31C0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EC06F5F-39CD-8C65-2FD4-4C3F60DB37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0314856-85A7-D3EC-155D-5C3FE4F004AE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FCA3CF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FCA3CF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3F956BB-3FE9-4E19-45C2-158A21B29A14}"/>
              </a:ext>
            </a:extLst>
          </p:cNvPr>
          <p:cNvSpPr txBox="1"/>
          <p:nvPr/>
        </p:nvSpPr>
        <p:spPr>
          <a:xfrm>
            <a:off x="1944943" y="510245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FCA3CF"/>
                </a:solidFill>
                <a:latin typeface="Arial Black" panose="020B0A04020102020204" pitchFamily="34" charset="0"/>
              </a:rPr>
              <a:t>17</a:t>
            </a:r>
            <a:endParaRPr lang="zh-TW" altLang="en-US" sz="9600" dirty="0">
              <a:solidFill>
                <a:srgbClr val="FCA3CF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AutoShape 2" descr="已產生圖像">
            <a:extLst>
              <a:ext uri="{FF2B5EF4-FFF2-40B4-BE49-F238E27FC236}">
                <a16:creationId xmlns:a16="http://schemas.microsoft.com/office/drawing/2014/main" id="{DD4A1F0D-8885-D5AA-FE82-45F32DFEB5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8FFAEDFB-2BEC-122C-4636-FAF592298D3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2C573BA-2D65-9B53-B02F-9790D2C8C08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56D5618-C917-3ECE-2F15-7D5D4E0611A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912000" cy="0"/>
          </a:xfrm>
          <a:prstGeom prst="line">
            <a:avLst/>
          </a:prstGeom>
          <a:ln w="539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CC5017C9-F964-D941-84A6-200B7118C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5" t="65778" r="41704" b="15111"/>
          <a:stretch>
            <a:fillRect/>
          </a:stretch>
        </p:blipFill>
        <p:spPr>
          <a:xfrm>
            <a:off x="1516903" y="3136202"/>
            <a:ext cx="3317664" cy="2211776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790ACC6-108D-5E89-5297-215B87655223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DAF05425-B33F-4BAE-A73D-65B9C1F68DFF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9960283C-BA21-81A3-8539-B1254E4E3C69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44D2F5A-929F-AB5D-0035-C1B4D7B80E7D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6A7418E1-7989-F6A1-2FFC-BE9281F3EBC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ED9DE67C-80F7-100F-475C-EB780AE1E1F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EA4EE48-AEEC-F00C-18FE-4AB57647928F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7D2BD69-E85A-E784-91EA-BF05C201B810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433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D2123E5-377F-AA5F-5A42-8C0FAE8B7F3A}"/>
              </a:ext>
            </a:extLst>
          </p:cNvPr>
          <p:cNvSpPr txBox="1"/>
          <p:nvPr/>
        </p:nvSpPr>
        <p:spPr>
          <a:xfrm>
            <a:off x="3665461" y="1418037"/>
            <a:ext cx="7116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51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54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56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2,113</a:t>
            </a:r>
            <a:r>
              <a:rPr lang="zh-TW" altLang="en-US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FCA3CF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44354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53000"/>
                    </a14:imgEffect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E321A-D343-AD12-8919-F85162FFD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33F8C57F-34DC-ADA0-FD79-AEF3FFB20C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0051828" y="4865200"/>
                </a:moveTo>
                <a:cubicBezTo>
                  <a:pt x="10029762" y="4864994"/>
                  <a:pt x="10006123" y="4865189"/>
                  <a:pt x="9980911" y="4865786"/>
                </a:cubicBezTo>
                <a:lnTo>
                  <a:pt x="9979235" y="4870815"/>
                </a:lnTo>
                <a:lnTo>
                  <a:pt x="9978397" y="4875844"/>
                </a:lnTo>
                <a:cubicBezTo>
                  <a:pt x="10029544" y="4888627"/>
                  <a:pt x="10072677" y="4903924"/>
                  <a:pt x="10107794" y="4921736"/>
                </a:cubicBezTo>
                <a:cubicBezTo>
                  <a:pt x="10142911" y="4939548"/>
                  <a:pt x="10169908" y="4956102"/>
                  <a:pt x="10188785" y="4971399"/>
                </a:cubicBezTo>
                <a:cubicBezTo>
                  <a:pt x="10210148" y="4985186"/>
                  <a:pt x="10232232" y="4990269"/>
                  <a:pt x="10255036" y="4986648"/>
                </a:cubicBezTo>
                <a:cubicBezTo>
                  <a:pt x="10277841" y="4983027"/>
                  <a:pt x="10294895" y="4974484"/>
                  <a:pt x="10306200" y="4961019"/>
                </a:cubicBezTo>
                <a:cubicBezTo>
                  <a:pt x="10317504" y="4947554"/>
                  <a:pt x="10316588" y="4932949"/>
                  <a:pt x="10303451" y="4917204"/>
                </a:cubicBezTo>
                <a:cubicBezTo>
                  <a:pt x="10290313" y="4901460"/>
                  <a:pt x="10258484" y="4888357"/>
                  <a:pt x="10207963" y="4877896"/>
                </a:cubicBezTo>
                <a:cubicBezTo>
                  <a:pt x="10170072" y="4870051"/>
                  <a:pt x="10118027" y="4865819"/>
                  <a:pt x="10051828" y="4865200"/>
                </a:cubicBezTo>
                <a:close/>
                <a:moveTo>
                  <a:pt x="9829197" y="4761849"/>
                </a:moveTo>
                <a:lnTo>
                  <a:pt x="10106642" y="4761849"/>
                </a:lnTo>
                <a:lnTo>
                  <a:pt x="10106642" y="4818008"/>
                </a:lnTo>
                <a:lnTo>
                  <a:pt x="9967500" y="4818008"/>
                </a:lnTo>
                <a:lnTo>
                  <a:pt x="9829197" y="4818008"/>
                </a:lnTo>
                <a:close/>
                <a:moveTo>
                  <a:pt x="8030420" y="4695631"/>
                </a:moveTo>
                <a:lnTo>
                  <a:pt x="8026229" y="4697308"/>
                </a:lnTo>
                <a:lnTo>
                  <a:pt x="8022876" y="4698984"/>
                </a:lnTo>
                <a:cubicBezTo>
                  <a:pt x="8031922" y="4724375"/>
                  <a:pt x="8038977" y="4751756"/>
                  <a:pt x="8044041" y="4781128"/>
                </a:cubicBezTo>
                <a:cubicBezTo>
                  <a:pt x="8049105" y="4810500"/>
                  <a:pt x="8050712" y="4840395"/>
                  <a:pt x="8048861" y="4870815"/>
                </a:cubicBezTo>
                <a:cubicBezTo>
                  <a:pt x="8073839" y="4894728"/>
                  <a:pt x="8097906" y="4903638"/>
                  <a:pt x="8121064" y="4897546"/>
                </a:cubicBezTo>
                <a:cubicBezTo>
                  <a:pt x="8144221" y="4891454"/>
                  <a:pt x="8159933" y="4876501"/>
                  <a:pt x="8168199" y="4852689"/>
                </a:cubicBezTo>
                <a:cubicBezTo>
                  <a:pt x="8176466" y="4828877"/>
                  <a:pt x="8170751" y="4802347"/>
                  <a:pt x="8151056" y="4773099"/>
                </a:cubicBezTo>
                <a:cubicBezTo>
                  <a:pt x="8131360" y="4743852"/>
                  <a:pt x="8091148" y="4718029"/>
                  <a:pt x="8030420" y="4695631"/>
                </a:cubicBezTo>
                <a:close/>
                <a:moveTo>
                  <a:pt x="8420183" y="4689764"/>
                </a:moveTo>
                <a:cubicBezTo>
                  <a:pt x="8412412" y="4727186"/>
                  <a:pt x="8404065" y="4764661"/>
                  <a:pt x="8395142" y="4802188"/>
                </a:cubicBezTo>
                <a:cubicBezTo>
                  <a:pt x="8386219" y="4839714"/>
                  <a:pt x="8378081" y="4871531"/>
                  <a:pt x="8370729" y="4897638"/>
                </a:cubicBezTo>
                <a:lnTo>
                  <a:pt x="8379950" y="4903505"/>
                </a:lnTo>
                <a:cubicBezTo>
                  <a:pt x="8406702" y="4885553"/>
                  <a:pt x="8434083" y="4864249"/>
                  <a:pt x="8462093" y="4839592"/>
                </a:cubicBezTo>
                <a:cubicBezTo>
                  <a:pt x="8490103" y="4814935"/>
                  <a:pt x="8516646" y="4789021"/>
                  <a:pt x="8541722" y="4761849"/>
                </a:cubicBezTo>
                <a:cubicBezTo>
                  <a:pt x="8551379" y="4762198"/>
                  <a:pt x="8559097" y="4760871"/>
                  <a:pt x="8564877" y="4757868"/>
                </a:cubicBezTo>
                <a:cubicBezTo>
                  <a:pt x="8570657" y="4754864"/>
                  <a:pt x="8574394" y="4750603"/>
                  <a:pt x="8576088" y="4745085"/>
                </a:cubicBezTo>
                <a:lnTo>
                  <a:pt x="8498136" y="4717424"/>
                </a:lnTo>
                <a:close/>
                <a:moveTo>
                  <a:pt x="9829197" y="4683897"/>
                </a:moveTo>
                <a:lnTo>
                  <a:pt x="10106642" y="4683897"/>
                </a:lnTo>
                <a:lnTo>
                  <a:pt x="10106642" y="4738380"/>
                </a:lnTo>
                <a:lnTo>
                  <a:pt x="9967500" y="4738380"/>
                </a:lnTo>
                <a:lnTo>
                  <a:pt x="9829197" y="4738380"/>
                </a:lnTo>
                <a:close/>
                <a:moveTo>
                  <a:pt x="9829197" y="4607620"/>
                </a:moveTo>
                <a:lnTo>
                  <a:pt x="10106642" y="4607620"/>
                </a:lnTo>
                <a:lnTo>
                  <a:pt x="10106642" y="4660427"/>
                </a:lnTo>
                <a:lnTo>
                  <a:pt x="9967500" y="4660427"/>
                </a:lnTo>
                <a:lnTo>
                  <a:pt x="9829197" y="4660427"/>
                </a:lnTo>
                <a:close/>
                <a:moveTo>
                  <a:pt x="9400039" y="4403100"/>
                </a:moveTo>
                <a:lnTo>
                  <a:pt x="9334659" y="4488596"/>
                </a:lnTo>
                <a:lnTo>
                  <a:pt x="9033746" y="4488596"/>
                </a:lnTo>
                <a:lnTo>
                  <a:pt x="8732832" y="4488596"/>
                </a:lnTo>
                <a:lnTo>
                  <a:pt x="8739537" y="4512065"/>
                </a:lnTo>
                <a:lnTo>
                  <a:pt x="8938190" y="4512065"/>
                </a:lnTo>
                <a:cubicBezTo>
                  <a:pt x="8938325" y="4574832"/>
                  <a:pt x="8932654" y="4634634"/>
                  <a:pt x="8921178" y="4691471"/>
                </a:cubicBezTo>
                <a:cubicBezTo>
                  <a:pt x="8909702" y="4748309"/>
                  <a:pt x="8888261" y="4801094"/>
                  <a:pt x="8856854" y="4849829"/>
                </a:cubicBezTo>
                <a:cubicBezTo>
                  <a:pt x="8825447" y="4898564"/>
                  <a:pt x="8779916" y="4942160"/>
                  <a:pt x="8720259" y="4980619"/>
                </a:cubicBezTo>
                <a:lnTo>
                  <a:pt x="8723611" y="4988163"/>
                </a:lnTo>
                <a:cubicBezTo>
                  <a:pt x="8812678" y="4961827"/>
                  <a:pt x="8882093" y="4925464"/>
                  <a:pt x="8931858" y="4879073"/>
                </a:cubicBezTo>
                <a:cubicBezTo>
                  <a:pt x="8981622" y="4832682"/>
                  <a:pt x="9017137" y="4778375"/>
                  <a:pt x="9038402" y="4716152"/>
                </a:cubicBezTo>
                <a:cubicBezTo>
                  <a:pt x="9059667" y="4653928"/>
                  <a:pt x="9072085" y="4585900"/>
                  <a:pt x="9075656" y="4512065"/>
                </a:cubicBezTo>
                <a:lnTo>
                  <a:pt x="9163666" y="4512065"/>
                </a:lnTo>
                <a:lnTo>
                  <a:pt x="9163666" y="4859919"/>
                </a:lnTo>
                <a:cubicBezTo>
                  <a:pt x="9162636" y="4900152"/>
                  <a:pt x="9170354" y="4927603"/>
                  <a:pt x="9186822" y="4942272"/>
                </a:cubicBezTo>
                <a:cubicBezTo>
                  <a:pt x="9203289" y="4956940"/>
                  <a:pt x="9234686" y="4963855"/>
                  <a:pt x="9281014" y="4963017"/>
                </a:cubicBezTo>
                <a:lnTo>
                  <a:pt x="9354776" y="4963017"/>
                </a:lnTo>
                <a:cubicBezTo>
                  <a:pt x="9422321" y="4963017"/>
                  <a:pt x="9469120" y="4956940"/>
                  <a:pt x="9495174" y="4944786"/>
                </a:cubicBezTo>
                <a:cubicBezTo>
                  <a:pt x="9521228" y="4932632"/>
                  <a:pt x="9533662" y="4914401"/>
                  <a:pt x="9532474" y="4890094"/>
                </a:cubicBezTo>
                <a:cubicBezTo>
                  <a:pt x="9532841" y="4878132"/>
                  <a:pt x="9530431" y="4868109"/>
                  <a:pt x="9525245" y="4860023"/>
                </a:cubicBezTo>
                <a:cubicBezTo>
                  <a:pt x="9520059" y="4851938"/>
                  <a:pt x="9509895" y="4844639"/>
                  <a:pt x="9494755" y="4838125"/>
                </a:cubicBezTo>
                <a:lnTo>
                  <a:pt x="9492241" y="4704013"/>
                </a:lnTo>
                <a:lnTo>
                  <a:pt x="9483859" y="4704013"/>
                </a:lnTo>
                <a:cubicBezTo>
                  <a:pt x="9473766" y="4734538"/>
                  <a:pt x="9464615" y="4760871"/>
                  <a:pt x="9456408" y="4783014"/>
                </a:cubicBezTo>
                <a:cubicBezTo>
                  <a:pt x="9448200" y="4805156"/>
                  <a:pt x="9441146" y="4821012"/>
                  <a:pt x="9435243" y="4830581"/>
                </a:cubicBezTo>
                <a:cubicBezTo>
                  <a:pt x="9432449" y="4835908"/>
                  <a:pt x="9429446" y="4839505"/>
                  <a:pt x="9426232" y="4841373"/>
                </a:cubicBezTo>
                <a:cubicBezTo>
                  <a:pt x="9423020" y="4843242"/>
                  <a:pt x="9418759" y="4844115"/>
                  <a:pt x="9413450" y="4843993"/>
                </a:cubicBezTo>
                <a:cubicBezTo>
                  <a:pt x="9407914" y="4844394"/>
                  <a:pt x="9401384" y="4844639"/>
                  <a:pt x="9393857" y="4844726"/>
                </a:cubicBezTo>
                <a:cubicBezTo>
                  <a:pt x="9386331" y="4844813"/>
                  <a:pt x="9378333" y="4844848"/>
                  <a:pt x="9369864" y="4844831"/>
                </a:cubicBezTo>
                <a:lnTo>
                  <a:pt x="9312866" y="4844831"/>
                </a:lnTo>
                <a:cubicBezTo>
                  <a:pt x="9303017" y="4844936"/>
                  <a:pt x="9296312" y="4843678"/>
                  <a:pt x="9292749" y="4841059"/>
                </a:cubicBezTo>
                <a:cubicBezTo>
                  <a:pt x="9289187" y="4838440"/>
                  <a:pt x="9287510" y="4833830"/>
                  <a:pt x="9287720" y="4827229"/>
                </a:cubicBezTo>
                <a:lnTo>
                  <a:pt x="9287720" y="4512065"/>
                </a:lnTo>
                <a:lnTo>
                  <a:pt x="9493917" y="4512065"/>
                </a:lnTo>
                <a:cubicBezTo>
                  <a:pt x="9500308" y="4512083"/>
                  <a:pt x="9505756" y="4511000"/>
                  <a:pt x="9510262" y="4508817"/>
                </a:cubicBezTo>
                <a:cubicBezTo>
                  <a:pt x="9514768" y="4506635"/>
                  <a:pt x="9517701" y="4503247"/>
                  <a:pt x="9519063" y="4498654"/>
                </a:cubicBezTo>
                <a:cubicBezTo>
                  <a:pt x="9503608" y="4485336"/>
                  <a:pt x="9486740" y="4471366"/>
                  <a:pt x="9468460" y="4456744"/>
                </a:cubicBezTo>
                <a:cubicBezTo>
                  <a:pt x="9450181" y="4442122"/>
                  <a:pt x="9434369" y="4429643"/>
                  <a:pt x="9421025" y="4419305"/>
                </a:cubicBezTo>
                <a:cubicBezTo>
                  <a:pt x="9407681" y="4408967"/>
                  <a:pt x="9400686" y="4403565"/>
                  <a:pt x="9400039" y="4403100"/>
                </a:cubicBezTo>
                <a:close/>
                <a:moveTo>
                  <a:pt x="10177050" y="4385497"/>
                </a:moveTo>
                <a:lnTo>
                  <a:pt x="10213931" y="4385497"/>
                </a:lnTo>
                <a:lnTo>
                  <a:pt x="10251650" y="4385497"/>
                </a:lnTo>
                <a:lnTo>
                  <a:pt x="10222313" y="4420702"/>
                </a:lnTo>
                <a:lnTo>
                  <a:pt x="10177050" y="4420702"/>
                </a:lnTo>
                <a:close/>
                <a:moveTo>
                  <a:pt x="10027012" y="4385497"/>
                </a:moveTo>
                <a:lnTo>
                  <a:pt x="10079819" y="4385497"/>
                </a:lnTo>
                <a:lnTo>
                  <a:pt x="10079819" y="4420702"/>
                </a:lnTo>
                <a:lnTo>
                  <a:pt x="10024498" y="4420702"/>
                </a:lnTo>
                <a:lnTo>
                  <a:pt x="9969176" y="4420702"/>
                </a:lnTo>
                <a:cubicBezTo>
                  <a:pt x="9990132" y="4410643"/>
                  <a:pt x="10009410" y="4398909"/>
                  <a:pt x="10027012" y="4385497"/>
                </a:cubicBezTo>
                <a:close/>
                <a:moveTo>
                  <a:pt x="9705982" y="4299163"/>
                </a:moveTo>
                <a:lnTo>
                  <a:pt x="10206387" y="4299163"/>
                </a:lnTo>
                <a:lnTo>
                  <a:pt x="10202196" y="4316765"/>
                </a:lnTo>
                <a:lnTo>
                  <a:pt x="10200520" y="4315089"/>
                </a:lnTo>
                <a:lnTo>
                  <a:pt x="10160286" y="4362028"/>
                </a:lnTo>
                <a:lnTo>
                  <a:pt x="10056350" y="4362028"/>
                </a:lnTo>
                <a:lnTo>
                  <a:pt x="10078980" y="4340235"/>
                </a:lnTo>
                <a:cubicBezTo>
                  <a:pt x="10088830" y="4341824"/>
                  <a:pt x="10095954" y="4341789"/>
                  <a:pt x="10100355" y="4340130"/>
                </a:cubicBezTo>
                <a:cubicBezTo>
                  <a:pt x="10104756" y="4338471"/>
                  <a:pt x="10107689" y="4335712"/>
                  <a:pt x="10109156" y="4331852"/>
                </a:cubicBezTo>
                <a:lnTo>
                  <a:pt x="10000190" y="4300001"/>
                </a:lnTo>
                <a:cubicBezTo>
                  <a:pt x="9995842" y="4319559"/>
                  <a:pt x="9989660" y="4340165"/>
                  <a:pt x="9981645" y="4361818"/>
                </a:cubicBezTo>
                <a:cubicBezTo>
                  <a:pt x="9973630" y="4383472"/>
                  <a:pt x="9964724" y="4401982"/>
                  <a:pt x="9954927" y="4417349"/>
                </a:cubicBezTo>
                <a:lnTo>
                  <a:pt x="9959956" y="4420702"/>
                </a:lnTo>
                <a:lnTo>
                  <a:pt x="9942354" y="4420702"/>
                </a:lnTo>
                <a:lnTo>
                  <a:pt x="9949060" y="4444171"/>
                </a:lnTo>
                <a:lnTo>
                  <a:pt x="10079819" y="4444171"/>
                </a:lnTo>
                <a:lnTo>
                  <a:pt x="10079819" y="4513742"/>
                </a:lnTo>
                <a:lnTo>
                  <a:pt x="10044614" y="4513742"/>
                </a:lnTo>
                <a:lnTo>
                  <a:pt x="10044614" y="4479376"/>
                </a:lnTo>
                <a:cubicBezTo>
                  <a:pt x="10050762" y="4478468"/>
                  <a:pt x="10055022" y="4476721"/>
                  <a:pt x="10057397" y="4474137"/>
                </a:cubicBezTo>
                <a:cubicBezTo>
                  <a:pt x="10059772" y="4471553"/>
                  <a:pt x="10061099" y="4468549"/>
                  <a:pt x="10061378" y="4465126"/>
                </a:cubicBezTo>
                <a:lnTo>
                  <a:pt x="9956604" y="4455906"/>
                </a:lnTo>
                <a:lnTo>
                  <a:pt x="9956604" y="4576607"/>
                </a:lnTo>
                <a:lnTo>
                  <a:pt x="9973368" y="4576607"/>
                </a:lnTo>
                <a:cubicBezTo>
                  <a:pt x="9989538" y="4576118"/>
                  <a:pt x="10005184" y="4573534"/>
                  <a:pt x="10020307" y="4568854"/>
                </a:cubicBezTo>
                <a:cubicBezTo>
                  <a:pt x="10035429" y="4564174"/>
                  <a:pt x="10043532" y="4560332"/>
                  <a:pt x="10044614" y="4557328"/>
                </a:cubicBezTo>
                <a:lnTo>
                  <a:pt x="10044614" y="4537212"/>
                </a:lnTo>
                <a:lnTo>
                  <a:pt x="10143522" y="4537212"/>
                </a:lnTo>
                <a:lnTo>
                  <a:pt x="10099098" y="4584151"/>
                </a:lnTo>
                <a:lnTo>
                  <a:pt x="9835903" y="4584151"/>
                </a:lnTo>
                <a:lnTo>
                  <a:pt x="9755436" y="4553975"/>
                </a:lnTo>
                <a:cubicBezTo>
                  <a:pt x="9796350" y="4540966"/>
                  <a:pt x="9832078" y="4529057"/>
                  <a:pt x="9862620" y="4518247"/>
                </a:cubicBezTo>
                <a:cubicBezTo>
                  <a:pt x="9893162" y="4507438"/>
                  <a:pt x="9919461" y="4497833"/>
                  <a:pt x="9941516" y="4489434"/>
                </a:cubicBezTo>
                <a:lnTo>
                  <a:pt x="9939840" y="4477699"/>
                </a:lnTo>
                <a:lnTo>
                  <a:pt x="9835064" y="4486081"/>
                </a:lnTo>
                <a:lnTo>
                  <a:pt x="9835064" y="4448362"/>
                </a:lnTo>
                <a:lnTo>
                  <a:pt x="9915532" y="4448362"/>
                </a:lnTo>
                <a:cubicBezTo>
                  <a:pt x="9921067" y="4448380"/>
                  <a:pt x="9925712" y="4447297"/>
                  <a:pt x="9929467" y="4445114"/>
                </a:cubicBezTo>
                <a:cubicBezTo>
                  <a:pt x="9933221" y="4442931"/>
                  <a:pt x="9935561" y="4439544"/>
                  <a:pt x="9936487" y="4434951"/>
                </a:cubicBezTo>
                <a:cubicBezTo>
                  <a:pt x="9923704" y="4423356"/>
                  <a:pt x="9910712" y="4412390"/>
                  <a:pt x="9897510" y="4402052"/>
                </a:cubicBezTo>
                <a:cubicBezTo>
                  <a:pt x="9884309" y="4391714"/>
                  <a:pt x="9877184" y="4386196"/>
                  <a:pt x="9876136" y="4385497"/>
                </a:cubicBezTo>
                <a:lnTo>
                  <a:pt x="9843446" y="4424893"/>
                </a:lnTo>
                <a:lnTo>
                  <a:pt x="9835064" y="4424893"/>
                </a:lnTo>
                <a:lnTo>
                  <a:pt x="9835064" y="4373763"/>
                </a:lnTo>
                <a:lnTo>
                  <a:pt x="9926428" y="4373763"/>
                </a:lnTo>
                <a:cubicBezTo>
                  <a:pt x="9932348" y="4373780"/>
                  <a:pt x="9937273" y="4372697"/>
                  <a:pt x="9941202" y="4370515"/>
                </a:cubicBezTo>
                <a:cubicBezTo>
                  <a:pt x="9945131" y="4368332"/>
                  <a:pt x="9947750" y="4364944"/>
                  <a:pt x="9949060" y="4360351"/>
                </a:cubicBezTo>
                <a:cubicBezTo>
                  <a:pt x="9932645" y="4346469"/>
                  <a:pt x="9916020" y="4333162"/>
                  <a:pt x="9899187" y="4320432"/>
                </a:cubicBezTo>
                <a:cubicBezTo>
                  <a:pt x="9882353" y="4307702"/>
                  <a:pt x="9873272" y="4300892"/>
                  <a:pt x="9871945" y="4300001"/>
                </a:cubicBezTo>
                <a:lnTo>
                  <a:pt x="9830035" y="4350293"/>
                </a:lnTo>
                <a:lnTo>
                  <a:pt x="9700952" y="4350293"/>
                </a:lnTo>
                <a:cubicBezTo>
                  <a:pt x="9703100" y="4343133"/>
                  <a:pt x="9704672" y="4335240"/>
                  <a:pt x="9705667" y="4326614"/>
                </a:cubicBezTo>
                <a:cubicBezTo>
                  <a:pt x="9706663" y="4317987"/>
                  <a:pt x="9706768" y="4308837"/>
                  <a:pt x="9705982" y="4299163"/>
                </a:cubicBezTo>
                <a:close/>
                <a:moveTo>
                  <a:pt x="9334659" y="4196902"/>
                </a:moveTo>
                <a:lnTo>
                  <a:pt x="9270956" y="4277369"/>
                </a:lnTo>
                <a:lnTo>
                  <a:pt x="9044642" y="4277369"/>
                </a:lnTo>
                <a:lnTo>
                  <a:pt x="8818328" y="4277369"/>
                </a:lnTo>
                <a:lnTo>
                  <a:pt x="8825034" y="4300839"/>
                </a:lnTo>
                <a:lnTo>
                  <a:pt x="9425185" y="4300839"/>
                </a:lnTo>
                <a:cubicBezTo>
                  <a:pt x="9431541" y="4300857"/>
                  <a:pt x="9436850" y="4299774"/>
                  <a:pt x="9441110" y="4297591"/>
                </a:cubicBezTo>
                <a:cubicBezTo>
                  <a:pt x="9445371" y="4295408"/>
                  <a:pt x="9448165" y="4292021"/>
                  <a:pt x="9449492" y="4287428"/>
                </a:cubicBezTo>
                <a:cubicBezTo>
                  <a:pt x="9434617" y="4274700"/>
                  <a:pt x="9418360" y="4261413"/>
                  <a:pt x="9400722" y="4247567"/>
                </a:cubicBezTo>
                <a:cubicBezTo>
                  <a:pt x="9383084" y="4233721"/>
                  <a:pt x="9367820" y="4221924"/>
                  <a:pt x="9354931" y="4212176"/>
                </a:cubicBezTo>
                <a:cubicBezTo>
                  <a:pt x="9342042" y="4202428"/>
                  <a:pt x="9335285" y="4197337"/>
                  <a:pt x="9334659" y="4196902"/>
                </a:cubicBezTo>
                <a:close/>
                <a:moveTo>
                  <a:pt x="8204766" y="4189359"/>
                </a:moveTo>
                <a:cubicBezTo>
                  <a:pt x="8193652" y="4231041"/>
                  <a:pt x="8171641" y="4276759"/>
                  <a:pt x="8138734" y="4326513"/>
                </a:cubicBezTo>
                <a:cubicBezTo>
                  <a:pt x="8105827" y="4376267"/>
                  <a:pt x="8066680" y="4424717"/>
                  <a:pt x="8021293" y="4471863"/>
                </a:cubicBezTo>
                <a:cubicBezTo>
                  <a:pt x="7975906" y="4519009"/>
                  <a:pt x="7928936" y="4559512"/>
                  <a:pt x="7880382" y="4593371"/>
                </a:cubicBezTo>
                <a:lnTo>
                  <a:pt x="7885412" y="4601753"/>
                </a:lnTo>
                <a:cubicBezTo>
                  <a:pt x="7918241" y="4589512"/>
                  <a:pt x="7951280" y="4574808"/>
                  <a:pt x="7984529" y="4557643"/>
                </a:cubicBezTo>
                <a:cubicBezTo>
                  <a:pt x="8017777" y="4540477"/>
                  <a:pt x="8050397" y="4521373"/>
                  <a:pt x="8082389" y="4500331"/>
                </a:cubicBezTo>
                <a:lnTo>
                  <a:pt x="8088256" y="4521286"/>
                </a:lnTo>
                <a:lnTo>
                  <a:pt x="8210633" y="4521286"/>
                </a:lnTo>
                <a:lnTo>
                  <a:pt x="8210633" y="4641148"/>
                </a:lnTo>
                <a:lnTo>
                  <a:pt x="7946600" y="4641148"/>
                </a:lnTo>
                <a:lnTo>
                  <a:pt x="7953306" y="4664618"/>
                </a:lnTo>
                <a:lnTo>
                  <a:pt x="8210633" y="4664618"/>
                </a:lnTo>
                <a:lnTo>
                  <a:pt x="8210633" y="4932842"/>
                </a:lnTo>
                <a:lnTo>
                  <a:pt x="7903852" y="4932842"/>
                </a:lnTo>
                <a:lnTo>
                  <a:pt x="7910558" y="4956312"/>
                </a:lnTo>
                <a:lnTo>
                  <a:pt x="8649012" y="4956312"/>
                </a:lnTo>
                <a:cubicBezTo>
                  <a:pt x="8655403" y="4956329"/>
                  <a:pt x="8660851" y="4955246"/>
                  <a:pt x="8665357" y="4953064"/>
                </a:cubicBezTo>
                <a:cubicBezTo>
                  <a:pt x="8669862" y="4950881"/>
                  <a:pt x="8672796" y="4947493"/>
                  <a:pt x="8674158" y="4942900"/>
                </a:cubicBezTo>
                <a:cubicBezTo>
                  <a:pt x="8658408" y="4929298"/>
                  <a:pt x="8641199" y="4915059"/>
                  <a:pt x="8622531" y="4900183"/>
                </a:cubicBezTo>
                <a:cubicBezTo>
                  <a:pt x="8603863" y="4885308"/>
                  <a:pt x="8587709" y="4872621"/>
                  <a:pt x="8574070" y="4862123"/>
                </a:cubicBezTo>
                <a:cubicBezTo>
                  <a:pt x="8560432" y="4851624"/>
                  <a:pt x="8553281" y="4846140"/>
                  <a:pt x="8552619" y="4845669"/>
                </a:cubicBezTo>
                <a:lnTo>
                  <a:pt x="8485563" y="4932842"/>
                </a:lnTo>
                <a:lnTo>
                  <a:pt x="8337201" y="4932842"/>
                </a:lnTo>
                <a:lnTo>
                  <a:pt x="8337201" y="4664618"/>
                </a:lnTo>
                <a:lnTo>
                  <a:pt x="8608778" y="4664618"/>
                </a:lnTo>
                <a:cubicBezTo>
                  <a:pt x="8615134" y="4664636"/>
                  <a:pt x="8620443" y="4663553"/>
                  <a:pt x="8624704" y="4661370"/>
                </a:cubicBezTo>
                <a:cubicBezTo>
                  <a:pt x="8628965" y="4659187"/>
                  <a:pt x="8631759" y="4655799"/>
                  <a:pt x="8633086" y="4651207"/>
                </a:cubicBezTo>
                <a:cubicBezTo>
                  <a:pt x="8618790" y="4638753"/>
                  <a:pt x="8603144" y="4625662"/>
                  <a:pt x="8586147" y="4611936"/>
                </a:cubicBezTo>
                <a:cubicBezTo>
                  <a:pt x="8569150" y="4598209"/>
                  <a:pt x="8554435" y="4586484"/>
                  <a:pt x="8542001" y="4576762"/>
                </a:cubicBezTo>
                <a:cubicBezTo>
                  <a:pt x="8529568" y="4567040"/>
                  <a:pt x="8523049" y="4561959"/>
                  <a:pt x="8522444" y="4561519"/>
                </a:cubicBezTo>
                <a:lnTo>
                  <a:pt x="8462093" y="4641148"/>
                </a:lnTo>
                <a:lnTo>
                  <a:pt x="8337201" y="4641148"/>
                </a:lnTo>
                <a:lnTo>
                  <a:pt x="8337201" y="4521286"/>
                </a:lnTo>
                <a:lnTo>
                  <a:pt x="8460417" y="4521286"/>
                </a:lnTo>
                <a:cubicBezTo>
                  <a:pt x="8466371" y="4521303"/>
                  <a:pt x="8471435" y="4520221"/>
                  <a:pt x="8475609" y="4518038"/>
                </a:cubicBezTo>
                <a:cubicBezTo>
                  <a:pt x="8479783" y="4515855"/>
                  <a:pt x="8482542" y="4512467"/>
                  <a:pt x="8483886" y="4507874"/>
                </a:cubicBezTo>
                <a:cubicBezTo>
                  <a:pt x="8470496" y="4496316"/>
                  <a:pt x="8456019" y="4484322"/>
                  <a:pt x="8440455" y="4471894"/>
                </a:cubicBezTo>
                <a:cubicBezTo>
                  <a:pt x="8424892" y="4459466"/>
                  <a:pt x="8411470" y="4448900"/>
                  <a:pt x="8400190" y="4440198"/>
                </a:cubicBezTo>
                <a:cubicBezTo>
                  <a:pt x="8388911" y="4431495"/>
                  <a:pt x="8383002" y="4426952"/>
                  <a:pt x="8382464" y="4426569"/>
                </a:cubicBezTo>
                <a:lnTo>
                  <a:pt x="8326305" y="4497816"/>
                </a:lnTo>
                <a:lnTo>
                  <a:pt x="8086580" y="4497816"/>
                </a:lnTo>
                <a:cubicBezTo>
                  <a:pt x="8137396" y="4464410"/>
                  <a:pt x="8183706" y="4428123"/>
                  <a:pt x="8225511" y="4388955"/>
                </a:cubicBezTo>
                <a:cubicBezTo>
                  <a:pt x="8267317" y="4349787"/>
                  <a:pt x="8301473" y="4309518"/>
                  <a:pt x="8327981" y="4268149"/>
                </a:cubicBezTo>
                <a:cubicBezTo>
                  <a:pt x="8352080" y="4339326"/>
                  <a:pt x="8388332" y="4399188"/>
                  <a:pt x="8436738" y="4447734"/>
                </a:cubicBezTo>
                <a:cubicBezTo>
                  <a:pt x="8485144" y="4496280"/>
                  <a:pt x="8539417" y="4536443"/>
                  <a:pt x="8599558" y="4568225"/>
                </a:cubicBezTo>
                <a:cubicBezTo>
                  <a:pt x="8603906" y="4542415"/>
                  <a:pt x="8614488" y="4517549"/>
                  <a:pt x="8631305" y="4493625"/>
                </a:cubicBezTo>
                <a:cubicBezTo>
                  <a:pt x="8648121" y="4469701"/>
                  <a:pt x="8670228" y="4453217"/>
                  <a:pt x="8697627" y="4444171"/>
                </a:cubicBezTo>
                <a:lnTo>
                  <a:pt x="8698466" y="4430760"/>
                </a:lnTo>
                <a:cubicBezTo>
                  <a:pt x="8658268" y="4422621"/>
                  <a:pt x="8615540" y="4411611"/>
                  <a:pt x="8570283" y="4397729"/>
                </a:cubicBezTo>
                <a:cubicBezTo>
                  <a:pt x="8525025" y="4383847"/>
                  <a:pt x="8482050" y="4365634"/>
                  <a:pt x="8441355" y="4343091"/>
                </a:cubicBezTo>
                <a:cubicBezTo>
                  <a:pt x="8400661" y="4320547"/>
                  <a:pt x="8367061" y="4292214"/>
                  <a:pt x="8340554" y="4258091"/>
                </a:cubicBezTo>
                <a:cubicBezTo>
                  <a:pt x="8355834" y="4256537"/>
                  <a:pt x="8366975" y="4254197"/>
                  <a:pt x="8373977" y="4251071"/>
                </a:cubicBezTo>
                <a:cubicBezTo>
                  <a:pt x="8380980" y="4247945"/>
                  <a:pt x="8385206" y="4243300"/>
                  <a:pt x="8386655" y="4237136"/>
                </a:cubicBezTo>
                <a:close/>
                <a:moveTo>
                  <a:pt x="9897930" y="4188520"/>
                </a:moveTo>
                <a:lnTo>
                  <a:pt x="9897930" y="4275693"/>
                </a:lnTo>
                <a:lnTo>
                  <a:pt x="9701791" y="4275693"/>
                </a:lnTo>
                <a:cubicBezTo>
                  <a:pt x="9699136" y="4261444"/>
                  <a:pt x="9694387" y="4246356"/>
                  <a:pt x="9687542" y="4230430"/>
                </a:cubicBezTo>
                <a:lnTo>
                  <a:pt x="9676645" y="4230430"/>
                </a:lnTo>
                <a:cubicBezTo>
                  <a:pt x="9676348" y="4245011"/>
                  <a:pt x="9670655" y="4258178"/>
                  <a:pt x="9659566" y="4269931"/>
                </a:cubicBezTo>
                <a:cubicBezTo>
                  <a:pt x="9648478" y="4281683"/>
                  <a:pt x="9636289" y="4290030"/>
                  <a:pt x="9623000" y="4294972"/>
                </a:cubicBezTo>
                <a:cubicBezTo>
                  <a:pt x="9607825" y="4300892"/>
                  <a:pt x="9595846" y="4309797"/>
                  <a:pt x="9587062" y="4321689"/>
                </a:cubicBezTo>
                <a:cubicBezTo>
                  <a:pt x="9578279" y="4333581"/>
                  <a:pt x="9575729" y="4348145"/>
                  <a:pt x="9579414" y="4365381"/>
                </a:cubicBezTo>
                <a:cubicBezTo>
                  <a:pt x="9584932" y="4383856"/>
                  <a:pt x="9595688" y="4396149"/>
                  <a:pt x="9611684" y="4402261"/>
                </a:cubicBezTo>
                <a:cubicBezTo>
                  <a:pt x="9627680" y="4408373"/>
                  <a:pt x="9643466" y="4408094"/>
                  <a:pt x="9659042" y="4401423"/>
                </a:cubicBezTo>
                <a:cubicBezTo>
                  <a:pt x="9665364" y="4398856"/>
                  <a:pt x="9671161" y="4395189"/>
                  <a:pt x="9676435" y="4390422"/>
                </a:cubicBezTo>
                <a:cubicBezTo>
                  <a:pt x="9681709" y="4385654"/>
                  <a:pt x="9686249" y="4380101"/>
                  <a:pt x="9690056" y="4373763"/>
                </a:cubicBezTo>
                <a:lnTo>
                  <a:pt x="9736995" y="4373763"/>
                </a:lnTo>
                <a:lnTo>
                  <a:pt x="9736995" y="4424893"/>
                </a:lnTo>
                <a:lnTo>
                  <a:pt x="9657366" y="4424893"/>
                </a:lnTo>
                <a:lnTo>
                  <a:pt x="9664072" y="4448362"/>
                </a:lnTo>
                <a:lnTo>
                  <a:pt x="9736995" y="4448362"/>
                </a:lnTo>
                <a:lnTo>
                  <a:pt x="9736995" y="4493625"/>
                </a:lnTo>
                <a:lnTo>
                  <a:pt x="9607074" y="4502007"/>
                </a:lnTo>
                <a:lnTo>
                  <a:pt x="9654852" y="4596724"/>
                </a:lnTo>
                <a:cubicBezTo>
                  <a:pt x="9659514" y="4595903"/>
                  <a:pt x="9663810" y="4593982"/>
                  <a:pt x="9667739" y="4590961"/>
                </a:cubicBezTo>
                <a:cubicBezTo>
                  <a:pt x="9671668" y="4587940"/>
                  <a:pt x="9674916" y="4583714"/>
                  <a:pt x="9677483" y="4578283"/>
                </a:cubicBezTo>
                <a:lnTo>
                  <a:pt x="9711849" y="4567387"/>
                </a:lnTo>
                <a:lnTo>
                  <a:pt x="9711849" y="4584151"/>
                </a:lnTo>
                <a:lnTo>
                  <a:pt x="9711849" y="4886741"/>
                </a:lnTo>
                <a:lnTo>
                  <a:pt x="9728613" y="4886741"/>
                </a:lnTo>
                <a:cubicBezTo>
                  <a:pt x="9754074" y="4885885"/>
                  <a:pt x="9776914" y="4881101"/>
                  <a:pt x="9797136" y="4872387"/>
                </a:cubicBezTo>
                <a:cubicBezTo>
                  <a:pt x="9817358" y="4863673"/>
                  <a:pt x="9828044" y="4856164"/>
                  <a:pt x="9829197" y="4849860"/>
                </a:cubicBezTo>
                <a:lnTo>
                  <a:pt x="9829197" y="4841478"/>
                </a:lnTo>
                <a:lnTo>
                  <a:pt x="9860210" y="4841478"/>
                </a:lnTo>
                <a:cubicBezTo>
                  <a:pt x="9830000" y="4867428"/>
                  <a:pt x="9789208" y="4892853"/>
                  <a:pt x="9737834" y="4917754"/>
                </a:cubicBezTo>
                <a:cubicBezTo>
                  <a:pt x="9686459" y="4942656"/>
                  <a:pt x="9632255" y="4962214"/>
                  <a:pt x="9575222" y="4976428"/>
                </a:cubicBezTo>
                <a:lnTo>
                  <a:pt x="9577737" y="4987325"/>
                </a:lnTo>
                <a:cubicBezTo>
                  <a:pt x="9642785" y="4986801"/>
                  <a:pt x="9706314" y="4981353"/>
                  <a:pt x="9768323" y="4970980"/>
                </a:cubicBezTo>
                <a:cubicBezTo>
                  <a:pt x="9830332" y="4960607"/>
                  <a:pt x="9882754" y="4945939"/>
                  <a:pt x="9925590" y="4926974"/>
                </a:cubicBezTo>
                <a:cubicBezTo>
                  <a:pt x="9938966" y="4930188"/>
                  <a:pt x="9949933" y="4931096"/>
                  <a:pt x="9958490" y="4929699"/>
                </a:cubicBezTo>
                <a:cubicBezTo>
                  <a:pt x="9967046" y="4928302"/>
                  <a:pt x="9973402" y="4925438"/>
                  <a:pt x="9977558" y="4921107"/>
                </a:cubicBezTo>
                <a:lnTo>
                  <a:pt x="9866916" y="4841478"/>
                </a:lnTo>
                <a:lnTo>
                  <a:pt x="10106642" y="4841478"/>
                </a:lnTo>
                <a:lnTo>
                  <a:pt x="10106642" y="4866624"/>
                </a:lnTo>
                <a:lnTo>
                  <a:pt x="10127596" y="4866624"/>
                </a:lnTo>
                <a:cubicBezTo>
                  <a:pt x="10140930" y="4866407"/>
                  <a:pt x="10155055" y="4864513"/>
                  <a:pt x="10169972" y="4860943"/>
                </a:cubicBezTo>
                <a:cubicBezTo>
                  <a:pt x="10184889" y="4857373"/>
                  <a:pt x="10197710" y="4853430"/>
                  <a:pt x="10208436" y="4849115"/>
                </a:cubicBezTo>
                <a:cubicBezTo>
                  <a:pt x="10219162" y="4844800"/>
                  <a:pt x="10224905" y="4841416"/>
                  <a:pt x="10225666" y="4838964"/>
                </a:cubicBezTo>
                <a:lnTo>
                  <a:pt x="10225666" y="4621031"/>
                </a:lnTo>
                <a:cubicBezTo>
                  <a:pt x="10232721" y="4619687"/>
                  <a:pt x="10238308" y="4617766"/>
                  <a:pt x="10242430" y="4615269"/>
                </a:cubicBezTo>
                <a:cubicBezTo>
                  <a:pt x="10246551" y="4612772"/>
                  <a:pt x="10249624" y="4610222"/>
                  <a:pt x="10251650" y="4607620"/>
                </a:cubicBezTo>
                <a:lnTo>
                  <a:pt x="10158610" y="4537212"/>
                </a:lnTo>
                <a:lnTo>
                  <a:pt x="10206387" y="4537212"/>
                </a:lnTo>
                <a:lnTo>
                  <a:pt x="10206387" y="4569063"/>
                </a:lnTo>
                <a:lnTo>
                  <a:pt x="10222313" y="4569063"/>
                </a:lnTo>
                <a:cubicBezTo>
                  <a:pt x="10239251" y="4568627"/>
                  <a:pt x="10255247" y="4566147"/>
                  <a:pt x="10270300" y="4561624"/>
                </a:cubicBezTo>
                <a:cubicBezTo>
                  <a:pt x="10285352" y="4557101"/>
                  <a:pt x="10293385" y="4553155"/>
                  <a:pt x="10294398" y="4549784"/>
                </a:cubicBezTo>
                <a:lnTo>
                  <a:pt x="10294398" y="4481890"/>
                </a:lnTo>
                <a:cubicBezTo>
                  <a:pt x="10301767" y="4480616"/>
                  <a:pt x="10306936" y="4478555"/>
                  <a:pt x="10309905" y="4475709"/>
                </a:cubicBezTo>
                <a:cubicBezTo>
                  <a:pt x="10312873" y="4472862"/>
                  <a:pt x="10314690" y="4469335"/>
                  <a:pt x="10315353" y="4465126"/>
                </a:cubicBezTo>
                <a:lnTo>
                  <a:pt x="10206387" y="4455906"/>
                </a:lnTo>
                <a:lnTo>
                  <a:pt x="10206387" y="4513742"/>
                </a:lnTo>
                <a:lnTo>
                  <a:pt x="10177050" y="4513742"/>
                </a:lnTo>
                <a:lnTo>
                  <a:pt x="10177050" y="4444171"/>
                </a:lnTo>
                <a:lnTo>
                  <a:pt x="10314515" y="4444171"/>
                </a:lnTo>
                <a:cubicBezTo>
                  <a:pt x="10326389" y="4444311"/>
                  <a:pt x="10333654" y="4439841"/>
                  <a:pt x="10336308" y="4430760"/>
                </a:cubicBezTo>
                <a:cubicBezTo>
                  <a:pt x="10324818" y="4421121"/>
                  <a:pt x="10312594" y="4411272"/>
                  <a:pt x="10299637" y="4401214"/>
                </a:cubicBezTo>
                <a:cubicBezTo>
                  <a:pt x="10286680" y="4391155"/>
                  <a:pt x="10276552" y="4383402"/>
                  <a:pt x="10269252" y="4377954"/>
                </a:cubicBezTo>
                <a:cubicBezTo>
                  <a:pt x="10270876" y="4377500"/>
                  <a:pt x="10272029" y="4376731"/>
                  <a:pt x="10272710" y="4375649"/>
                </a:cubicBezTo>
                <a:cubicBezTo>
                  <a:pt x="10273391" y="4374566"/>
                  <a:pt x="10273915" y="4373378"/>
                  <a:pt x="10274281" y="4372086"/>
                </a:cubicBezTo>
                <a:lnTo>
                  <a:pt x="10251650" y="4353646"/>
                </a:lnTo>
                <a:cubicBezTo>
                  <a:pt x="10264764" y="4348512"/>
                  <a:pt x="10277302" y="4343063"/>
                  <a:pt x="10289264" y="4337301"/>
                </a:cubicBezTo>
                <a:cubicBezTo>
                  <a:pt x="10301226" y="4331538"/>
                  <a:pt x="10311878" y="4326090"/>
                  <a:pt x="10321220" y="4320956"/>
                </a:cubicBezTo>
                <a:cubicBezTo>
                  <a:pt x="10329864" y="4320589"/>
                  <a:pt x="10336675" y="4319646"/>
                  <a:pt x="10341652" y="4318127"/>
                </a:cubicBezTo>
                <a:cubicBezTo>
                  <a:pt x="10346628" y="4316608"/>
                  <a:pt x="10350714" y="4314198"/>
                  <a:pt x="10353910" y="4310898"/>
                </a:cubicBezTo>
                <a:lnTo>
                  <a:pt x="10257518" y="4220372"/>
                </a:lnTo>
                <a:lnTo>
                  <a:pt x="10202196" y="4275693"/>
                </a:lnTo>
                <a:lnTo>
                  <a:pt x="10023660" y="4275693"/>
                </a:lnTo>
                <a:lnTo>
                  <a:pt x="10023660" y="4223725"/>
                </a:lnTo>
                <a:cubicBezTo>
                  <a:pt x="10035132" y="4221612"/>
                  <a:pt x="10042991" y="4218503"/>
                  <a:pt x="10047234" y="4214400"/>
                </a:cubicBezTo>
                <a:cubicBezTo>
                  <a:pt x="10051477" y="4210296"/>
                  <a:pt x="10053678" y="4205302"/>
                  <a:pt x="10053835" y="4199417"/>
                </a:cubicBezTo>
                <a:close/>
                <a:moveTo>
                  <a:pt x="10037071" y="3691011"/>
                </a:moveTo>
                <a:cubicBezTo>
                  <a:pt x="10032268" y="3722775"/>
                  <a:pt x="10025947" y="3758573"/>
                  <a:pt x="10018106" y="3798405"/>
                </a:cubicBezTo>
                <a:cubicBezTo>
                  <a:pt x="10010266" y="3838237"/>
                  <a:pt x="10002058" y="3875083"/>
                  <a:pt x="9993484" y="3908943"/>
                </a:cubicBezTo>
                <a:lnTo>
                  <a:pt x="9778905" y="3908943"/>
                </a:lnTo>
                <a:lnTo>
                  <a:pt x="9564326" y="3908943"/>
                </a:lnTo>
                <a:lnTo>
                  <a:pt x="9571032" y="3932412"/>
                </a:lnTo>
                <a:lnTo>
                  <a:pt x="10334632" y="3932412"/>
                </a:lnTo>
                <a:cubicBezTo>
                  <a:pt x="10341390" y="3932430"/>
                  <a:pt x="10346943" y="3931347"/>
                  <a:pt x="10351291" y="3929164"/>
                </a:cubicBezTo>
                <a:cubicBezTo>
                  <a:pt x="10355639" y="3926981"/>
                  <a:pt x="10358468" y="3923594"/>
                  <a:pt x="10359778" y="3919001"/>
                </a:cubicBezTo>
                <a:cubicBezTo>
                  <a:pt x="10343459" y="3905388"/>
                  <a:pt x="10325712" y="3891077"/>
                  <a:pt x="10306536" y="3876067"/>
                </a:cubicBezTo>
                <a:cubicBezTo>
                  <a:pt x="10287362" y="3861057"/>
                  <a:pt x="10270794" y="3848235"/>
                  <a:pt x="10256834" y="3837602"/>
                </a:cubicBezTo>
                <a:cubicBezTo>
                  <a:pt x="10242875" y="3826970"/>
                  <a:pt x="10235558" y="3821413"/>
                  <a:pt x="10234886" y="3820932"/>
                </a:cubicBezTo>
                <a:lnTo>
                  <a:pt x="10165316" y="3908943"/>
                </a:lnTo>
                <a:lnTo>
                  <a:pt x="10018630" y="3908943"/>
                </a:lnTo>
                <a:cubicBezTo>
                  <a:pt x="10045942" y="3882207"/>
                  <a:pt x="10072415" y="3853953"/>
                  <a:pt x="10098050" y="3824180"/>
                </a:cubicBezTo>
                <a:cubicBezTo>
                  <a:pt x="10123684" y="3794406"/>
                  <a:pt x="10145548" y="3767619"/>
                  <a:pt x="10163639" y="3743817"/>
                </a:cubicBezTo>
                <a:cubicBezTo>
                  <a:pt x="10173610" y="3743730"/>
                  <a:pt x="10181119" y="3742019"/>
                  <a:pt x="10186166" y="3738683"/>
                </a:cubicBezTo>
                <a:cubicBezTo>
                  <a:pt x="10191212" y="3735348"/>
                  <a:pt x="10194321" y="3730912"/>
                  <a:pt x="10195491" y="3725377"/>
                </a:cubicBezTo>
                <a:close/>
                <a:moveTo>
                  <a:pt x="8868620" y="3685981"/>
                </a:moveTo>
                <a:lnTo>
                  <a:pt x="8864429" y="3687658"/>
                </a:lnTo>
                <a:lnTo>
                  <a:pt x="8861076" y="3689334"/>
                </a:lnTo>
                <a:cubicBezTo>
                  <a:pt x="8870122" y="3714725"/>
                  <a:pt x="8877177" y="3742106"/>
                  <a:pt x="8882241" y="3771478"/>
                </a:cubicBezTo>
                <a:cubicBezTo>
                  <a:pt x="8887305" y="3800850"/>
                  <a:pt x="8888911" y="3830745"/>
                  <a:pt x="8887060" y="3861165"/>
                </a:cubicBezTo>
                <a:cubicBezTo>
                  <a:pt x="8912038" y="3885078"/>
                  <a:pt x="8936106" y="3893988"/>
                  <a:pt x="8959264" y="3887896"/>
                </a:cubicBezTo>
                <a:cubicBezTo>
                  <a:pt x="8982421" y="3881804"/>
                  <a:pt x="8998133" y="3866851"/>
                  <a:pt x="9006399" y="3843039"/>
                </a:cubicBezTo>
                <a:cubicBezTo>
                  <a:pt x="9014666" y="3819227"/>
                  <a:pt x="9008951" y="3792697"/>
                  <a:pt x="8989255" y="3763449"/>
                </a:cubicBezTo>
                <a:cubicBezTo>
                  <a:pt x="8969560" y="3734202"/>
                  <a:pt x="8929348" y="3708379"/>
                  <a:pt x="8868620" y="3685981"/>
                </a:cubicBezTo>
                <a:close/>
                <a:moveTo>
                  <a:pt x="9258383" y="3680114"/>
                </a:moveTo>
                <a:cubicBezTo>
                  <a:pt x="9250612" y="3717536"/>
                  <a:pt x="9242265" y="3755011"/>
                  <a:pt x="9233342" y="3792538"/>
                </a:cubicBezTo>
                <a:cubicBezTo>
                  <a:pt x="9224418" y="3830064"/>
                  <a:pt x="9216281" y="3861881"/>
                  <a:pt x="9208929" y="3887988"/>
                </a:cubicBezTo>
                <a:lnTo>
                  <a:pt x="9218150" y="3893855"/>
                </a:lnTo>
                <a:cubicBezTo>
                  <a:pt x="9244902" y="3875903"/>
                  <a:pt x="9272283" y="3854599"/>
                  <a:pt x="9300293" y="3829942"/>
                </a:cubicBezTo>
                <a:cubicBezTo>
                  <a:pt x="9328303" y="3805285"/>
                  <a:pt x="9354846" y="3779371"/>
                  <a:pt x="9379922" y="3752199"/>
                </a:cubicBezTo>
                <a:cubicBezTo>
                  <a:pt x="9389579" y="3752548"/>
                  <a:pt x="9397297" y="3751221"/>
                  <a:pt x="9403077" y="3748218"/>
                </a:cubicBezTo>
                <a:cubicBezTo>
                  <a:pt x="9408858" y="3745214"/>
                  <a:pt x="9412594" y="3740953"/>
                  <a:pt x="9414288" y="3735435"/>
                </a:cubicBezTo>
                <a:lnTo>
                  <a:pt x="9336336" y="3707775"/>
                </a:lnTo>
                <a:close/>
                <a:moveTo>
                  <a:pt x="5421704" y="3458942"/>
                </a:moveTo>
                <a:cubicBezTo>
                  <a:pt x="5545134" y="3458942"/>
                  <a:pt x="5653738" y="3508635"/>
                  <a:pt x="5747514" y="3608021"/>
                </a:cubicBezTo>
                <a:cubicBezTo>
                  <a:pt x="5841291" y="3707407"/>
                  <a:pt x="5888177" y="3834846"/>
                  <a:pt x="5888177" y="3990337"/>
                </a:cubicBezTo>
                <a:cubicBezTo>
                  <a:pt x="5888177" y="4144225"/>
                  <a:pt x="5841691" y="4271264"/>
                  <a:pt x="5748716" y="4371451"/>
                </a:cubicBezTo>
                <a:cubicBezTo>
                  <a:pt x="5655742" y="4471639"/>
                  <a:pt x="5550746" y="4521733"/>
                  <a:pt x="5433726" y="4521733"/>
                </a:cubicBezTo>
                <a:cubicBezTo>
                  <a:pt x="5311898" y="4521733"/>
                  <a:pt x="5203696" y="4472440"/>
                  <a:pt x="5109118" y="4373855"/>
                </a:cubicBezTo>
                <a:cubicBezTo>
                  <a:pt x="5014541" y="4275271"/>
                  <a:pt x="4967252" y="4148233"/>
                  <a:pt x="4967252" y="3992742"/>
                </a:cubicBezTo>
                <a:cubicBezTo>
                  <a:pt x="4967252" y="3829235"/>
                  <a:pt x="5012537" y="3699392"/>
                  <a:pt x="5103107" y="3603212"/>
                </a:cubicBezTo>
                <a:cubicBezTo>
                  <a:pt x="5193677" y="3507032"/>
                  <a:pt x="5299876" y="3458942"/>
                  <a:pt x="5421704" y="3458942"/>
                </a:cubicBezTo>
                <a:close/>
                <a:moveTo>
                  <a:pt x="9814948" y="3441227"/>
                </a:moveTo>
                <a:lnTo>
                  <a:pt x="10107480" y="3441227"/>
                </a:lnTo>
                <a:lnTo>
                  <a:pt x="10107480" y="3620602"/>
                </a:lnTo>
                <a:lnTo>
                  <a:pt x="9960794" y="3620602"/>
                </a:lnTo>
                <a:lnTo>
                  <a:pt x="9814948" y="3620602"/>
                </a:lnTo>
                <a:close/>
                <a:moveTo>
                  <a:pt x="8421021" y="3400993"/>
                </a:moveTo>
                <a:lnTo>
                  <a:pt x="8416830" y="3403508"/>
                </a:lnTo>
                <a:lnTo>
                  <a:pt x="8412639" y="3406023"/>
                </a:lnTo>
                <a:cubicBezTo>
                  <a:pt x="8445259" y="3453695"/>
                  <a:pt x="8474526" y="3505873"/>
                  <a:pt x="8500441" y="3562556"/>
                </a:cubicBezTo>
                <a:cubicBezTo>
                  <a:pt x="8526355" y="3619240"/>
                  <a:pt x="8544306" y="3676028"/>
                  <a:pt x="8554295" y="3732921"/>
                </a:cubicBezTo>
                <a:cubicBezTo>
                  <a:pt x="8582204" y="3754653"/>
                  <a:pt x="8606954" y="3762351"/>
                  <a:pt x="8628546" y="3756015"/>
                </a:cubicBezTo>
                <a:cubicBezTo>
                  <a:pt x="8650138" y="3749678"/>
                  <a:pt x="8665071" y="3733692"/>
                  <a:pt x="8673346" y="3708056"/>
                </a:cubicBezTo>
                <a:cubicBezTo>
                  <a:pt x="8681621" y="3682421"/>
                  <a:pt x="8679737" y="3651521"/>
                  <a:pt x="8667693" y="3615358"/>
                </a:cubicBezTo>
                <a:cubicBezTo>
                  <a:pt x="8655650" y="3579195"/>
                  <a:pt x="8629948" y="3542153"/>
                  <a:pt x="8590586" y="3504233"/>
                </a:cubicBezTo>
                <a:cubicBezTo>
                  <a:pt x="8551224" y="3466313"/>
                  <a:pt x="8494702" y="3431899"/>
                  <a:pt x="8421021" y="3400993"/>
                </a:cubicBezTo>
                <a:close/>
                <a:moveTo>
                  <a:pt x="8037964" y="3387582"/>
                </a:moveTo>
                <a:cubicBezTo>
                  <a:pt x="8031522" y="3426812"/>
                  <a:pt x="8021402" y="3469798"/>
                  <a:pt x="8007603" y="3516541"/>
                </a:cubicBezTo>
                <a:cubicBezTo>
                  <a:pt x="7993803" y="3563283"/>
                  <a:pt x="7976418" y="3609747"/>
                  <a:pt x="7955448" y="3655930"/>
                </a:cubicBezTo>
                <a:cubicBezTo>
                  <a:pt x="7934477" y="3702114"/>
                  <a:pt x="7910014" y="3743983"/>
                  <a:pt x="7882059" y="3781536"/>
                </a:cubicBezTo>
                <a:lnTo>
                  <a:pt x="7887926" y="3788242"/>
                </a:lnTo>
                <a:cubicBezTo>
                  <a:pt x="7933939" y="3761254"/>
                  <a:pt x="7974721" y="3729920"/>
                  <a:pt x="8010272" y="3694239"/>
                </a:cubicBezTo>
                <a:cubicBezTo>
                  <a:pt x="8045823" y="3658559"/>
                  <a:pt x="8076671" y="3621202"/>
                  <a:pt x="8102816" y="3582169"/>
                </a:cubicBezTo>
                <a:cubicBezTo>
                  <a:pt x="8128960" y="3543136"/>
                  <a:pt x="8150930" y="3505096"/>
                  <a:pt x="8168723" y="3468049"/>
                </a:cubicBezTo>
                <a:cubicBezTo>
                  <a:pt x="8179009" y="3467910"/>
                  <a:pt x="8186517" y="3466303"/>
                  <a:pt x="8191250" y="3463230"/>
                </a:cubicBezTo>
                <a:cubicBezTo>
                  <a:pt x="8195982" y="3460156"/>
                  <a:pt x="8199090" y="3456454"/>
                  <a:pt x="8200575" y="3452124"/>
                </a:cubicBezTo>
                <a:lnTo>
                  <a:pt x="8119269" y="3420272"/>
                </a:lnTo>
                <a:close/>
                <a:moveTo>
                  <a:pt x="10151904" y="3359922"/>
                </a:moveTo>
                <a:lnTo>
                  <a:pt x="10099098" y="3417757"/>
                </a:lnTo>
                <a:lnTo>
                  <a:pt x="9959956" y="3417757"/>
                </a:lnTo>
                <a:lnTo>
                  <a:pt x="9821653" y="3417757"/>
                </a:lnTo>
                <a:lnTo>
                  <a:pt x="9693409" y="3369142"/>
                </a:lnTo>
                <a:lnTo>
                  <a:pt x="9693409" y="3417757"/>
                </a:lnTo>
                <a:lnTo>
                  <a:pt x="9693409" y="3706936"/>
                </a:lnTo>
                <a:lnTo>
                  <a:pt x="9711011" y="3706936"/>
                </a:lnTo>
                <a:cubicBezTo>
                  <a:pt x="9720738" y="3706867"/>
                  <a:pt x="9730412" y="3705958"/>
                  <a:pt x="9740034" y="3704212"/>
                </a:cubicBezTo>
                <a:cubicBezTo>
                  <a:pt x="9749656" y="3702466"/>
                  <a:pt x="9758701" y="3700301"/>
                  <a:pt x="9767170" y="3697716"/>
                </a:cubicBezTo>
                <a:cubicBezTo>
                  <a:pt x="9777543" y="3722722"/>
                  <a:pt x="9786344" y="3750034"/>
                  <a:pt x="9793574" y="3779650"/>
                </a:cubicBezTo>
                <a:cubicBezTo>
                  <a:pt x="9800803" y="3809267"/>
                  <a:pt x="9804575" y="3839512"/>
                  <a:pt x="9804889" y="3870385"/>
                </a:cubicBezTo>
                <a:cubicBezTo>
                  <a:pt x="9830869" y="3893213"/>
                  <a:pt x="9855238" y="3901098"/>
                  <a:pt x="9877996" y="3894038"/>
                </a:cubicBezTo>
                <a:cubicBezTo>
                  <a:pt x="9900754" y="3886979"/>
                  <a:pt x="9915641" y="3871341"/>
                  <a:pt x="9922656" y="3847125"/>
                </a:cubicBezTo>
                <a:cubicBezTo>
                  <a:pt x="9929672" y="3822909"/>
                  <a:pt x="9922556" y="3796480"/>
                  <a:pt x="9901308" y="3767837"/>
                </a:cubicBezTo>
                <a:cubicBezTo>
                  <a:pt x="9880061" y="3739194"/>
                  <a:pt x="9838422" y="3714703"/>
                  <a:pt x="9776391" y="3694363"/>
                </a:cubicBezTo>
                <a:cubicBezTo>
                  <a:pt x="9787898" y="3690015"/>
                  <a:pt x="9797153" y="3685510"/>
                  <a:pt x="9804156" y="3680847"/>
                </a:cubicBezTo>
                <a:cubicBezTo>
                  <a:pt x="9811158" y="3676185"/>
                  <a:pt x="9814756" y="3672308"/>
                  <a:pt x="9814948" y="3669217"/>
                </a:cubicBezTo>
                <a:lnTo>
                  <a:pt x="9814948" y="3644071"/>
                </a:lnTo>
                <a:lnTo>
                  <a:pt x="10107480" y="3644071"/>
                </a:lnTo>
                <a:lnTo>
                  <a:pt x="10107480" y="3689334"/>
                </a:lnTo>
                <a:lnTo>
                  <a:pt x="10128434" y="3689334"/>
                </a:lnTo>
                <a:cubicBezTo>
                  <a:pt x="10141799" y="3689132"/>
                  <a:pt x="10156142" y="3687394"/>
                  <a:pt x="10171462" y="3684119"/>
                </a:cubicBezTo>
                <a:cubicBezTo>
                  <a:pt x="10186782" y="3680843"/>
                  <a:pt x="10200008" y="3677242"/>
                  <a:pt x="10211137" y="3673315"/>
                </a:cubicBezTo>
                <a:cubicBezTo>
                  <a:pt x="10222266" y="3669388"/>
                  <a:pt x="10228227" y="3666346"/>
                  <a:pt x="10229018" y="3664188"/>
                </a:cubicBezTo>
                <a:lnTo>
                  <a:pt x="10229018" y="3460506"/>
                </a:lnTo>
                <a:cubicBezTo>
                  <a:pt x="10237767" y="3458689"/>
                  <a:pt x="10244787" y="3456035"/>
                  <a:pt x="10250078" y="3452543"/>
                </a:cubicBezTo>
                <a:cubicBezTo>
                  <a:pt x="10255370" y="3449050"/>
                  <a:pt x="10259246" y="3445558"/>
                  <a:pt x="10261708" y="3442065"/>
                </a:cubicBezTo>
                <a:close/>
                <a:moveTo>
                  <a:pt x="8232426" y="3194796"/>
                </a:moveTo>
                <a:lnTo>
                  <a:pt x="8232426" y="3509959"/>
                </a:lnTo>
                <a:lnTo>
                  <a:pt x="8232426" y="3825123"/>
                </a:lnTo>
                <a:cubicBezTo>
                  <a:pt x="8232531" y="3830553"/>
                  <a:pt x="8231064" y="3834570"/>
                  <a:pt x="8228026" y="3837172"/>
                </a:cubicBezTo>
                <a:cubicBezTo>
                  <a:pt x="8224987" y="3839774"/>
                  <a:pt x="8219749" y="3841066"/>
                  <a:pt x="8212310" y="3841048"/>
                </a:cubicBezTo>
                <a:cubicBezTo>
                  <a:pt x="8205209" y="3841013"/>
                  <a:pt x="8193478" y="3840664"/>
                  <a:pt x="8177118" y="3840001"/>
                </a:cubicBezTo>
                <a:cubicBezTo>
                  <a:pt x="8160758" y="3839337"/>
                  <a:pt x="8143396" y="3838569"/>
                  <a:pt x="8125032" y="3837696"/>
                </a:cubicBezTo>
                <a:cubicBezTo>
                  <a:pt x="8106668" y="3836822"/>
                  <a:pt x="8090930" y="3836054"/>
                  <a:pt x="8077818" y="3835391"/>
                </a:cubicBezTo>
                <a:cubicBezTo>
                  <a:pt x="8064706" y="3834727"/>
                  <a:pt x="8057847" y="3834378"/>
                  <a:pt x="8057243" y="3834343"/>
                </a:cubicBezTo>
                <a:lnTo>
                  <a:pt x="8057243" y="3844401"/>
                </a:lnTo>
                <a:cubicBezTo>
                  <a:pt x="8086283" y="3849780"/>
                  <a:pt x="8108251" y="3855996"/>
                  <a:pt x="8123146" y="3863051"/>
                </a:cubicBezTo>
                <a:cubicBezTo>
                  <a:pt x="8138042" y="3870106"/>
                  <a:pt x="8150161" y="3878418"/>
                  <a:pt x="8159503" y="3887988"/>
                </a:cubicBezTo>
                <a:cubicBezTo>
                  <a:pt x="8169334" y="3897906"/>
                  <a:pt x="8176494" y="3910130"/>
                  <a:pt x="8180982" y="3924659"/>
                </a:cubicBezTo>
                <a:cubicBezTo>
                  <a:pt x="8185470" y="3939188"/>
                  <a:pt x="8188648" y="3956860"/>
                  <a:pt x="8190516" y="3977675"/>
                </a:cubicBezTo>
                <a:cubicBezTo>
                  <a:pt x="8239039" y="3973236"/>
                  <a:pt x="8275454" y="3965071"/>
                  <a:pt x="8299762" y="3953181"/>
                </a:cubicBezTo>
                <a:cubicBezTo>
                  <a:pt x="8324070" y="3941291"/>
                  <a:pt x="8340182" y="3925489"/>
                  <a:pt x="8348098" y="3905776"/>
                </a:cubicBezTo>
                <a:cubicBezTo>
                  <a:pt x="8356014" y="3886063"/>
                  <a:pt x="8359647" y="3862252"/>
                  <a:pt x="8358995" y="3834343"/>
                </a:cubicBezTo>
                <a:lnTo>
                  <a:pt x="8358995" y="3233353"/>
                </a:lnTo>
                <a:cubicBezTo>
                  <a:pt x="8369350" y="3231660"/>
                  <a:pt x="8376929" y="3228761"/>
                  <a:pt x="8381731" y="3224657"/>
                </a:cubicBezTo>
                <a:cubicBezTo>
                  <a:pt x="8386533" y="3220553"/>
                  <a:pt x="8389292" y="3215350"/>
                  <a:pt x="8390008" y="3209046"/>
                </a:cubicBezTo>
                <a:close/>
                <a:moveTo>
                  <a:pt x="10210578" y="3183062"/>
                </a:moveTo>
                <a:lnTo>
                  <a:pt x="10142684" y="3269396"/>
                </a:lnTo>
                <a:lnTo>
                  <a:pt x="9871107" y="3269396"/>
                </a:lnTo>
                <a:lnTo>
                  <a:pt x="9600368" y="3269396"/>
                </a:lnTo>
                <a:lnTo>
                  <a:pt x="9607074" y="3292866"/>
                </a:lnTo>
                <a:lnTo>
                  <a:pt x="10308648" y="3292866"/>
                </a:lnTo>
                <a:cubicBezTo>
                  <a:pt x="10315039" y="3292883"/>
                  <a:pt x="10320487" y="3291800"/>
                  <a:pt x="10324992" y="3289618"/>
                </a:cubicBezTo>
                <a:cubicBezTo>
                  <a:pt x="10329498" y="3287435"/>
                  <a:pt x="10332432" y="3284047"/>
                  <a:pt x="10333794" y="3279454"/>
                </a:cubicBezTo>
                <a:cubicBezTo>
                  <a:pt x="10317759" y="3266126"/>
                  <a:pt x="10300281" y="3252084"/>
                  <a:pt x="10281359" y="3237327"/>
                </a:cubicBezTo>
                <a:cubicBezTo>
                  <a:pt x="10262438" y="3222571"/>
                  <a:pt x="10246078" y="3209956"/>
                  <a:pt x="10232278" y="3199484"/>
                </a:cubicBezTo>
                <a:cubicBezTo>
                  <a:pt x="10218479" y="3189012"/>
                  <a:pt x="10211246" y="3183538"/>
                  <a:pt x="10210578" y="3183062"/>
                </a:cubicBezTo>
                <a:close/>
                <a:moveTo>
                  <a:pt x="9042966" y="3179709"/>
                </a:moveTo>
                <a:cubicBezTo>
                  <a:pt x="9031852" y="3221391"/>
                  <a:pt x="9009841" y="3267109"/>
                  <a:pt x="8976934" y="3316863"/>
                </a:cubicBezTo>
                <a:cubicBezTo>
                  <a:pt x="8944027" y="3366617"/>
                  <a:pt x="8904880" y="3415067"/>
                  <a:pt x="8859493" y="3462213"/>
                </a:cubicBezTo>
                <a:cubicBezTo>
                  <a:pt x="8814106" y="3509359"/>
                  <a:pt x="8767136" y="3549862"/>
                  <a:pt x="8718582" y="3583721"/>
                </a:cubicBezTo>
                <a:lnTo>
                  <a:pt x="8723611" y="3592103"/>
                </a:lnTo>
                <a:cubicBezTo>
                  <a:pt x="8756441" y="3579862"/>
                  <a:pt x="8789480" y="3565158"/>
                  <a:pt x="8822728" y="3547993"/>
                </a:cubicBezTo>
                <a:cubicBezTo>
                  <a:pt x="8855977" y="3530827"/>
                  <a:pt x="8888597" y="3511723"/>
                  <a:pt x="8920588" y="3490681"/>
                </a:cubicBezTo>
                <a:lnTo>
                  <a:pt x="8926456" y="3511636"/>
                </a:lnTo>
                <a:lnTo>
                  <a:pt x="9048833" y="3511636"/>
                </a:lnTo>
                <a:lnTo>
                  <a:pt x="9048833" y="3631498"/>
                </a:lnTo>
                <a:lnTo>
                  <a:pt x="8784800" y="3631498"/>
                </a:lnTo>
                <a:lnTo>
                  <a:pt x="8791506" y="3654968"/>
                </a:lnTo>
                <a:lnTo>
                  <a:pt x="9048833" y="3654968"/>
                </a:lnTo>
                <a:lnTo>
                  <a:pt x="9048833" y="3923192"/>
                </a:lnTo>
                <a:lnTo>
                  <a:pt x="8742052" y="3923192"/>
                </a:lnTo>
                <a:lnTo>
                  <a:pt x="8748757" y="3946662"/>
                </a:lnTo>
                <a:lnTo>
                  <a:pt x="9487212" y="3946662"/>
                </a:lnTo>
                <a:cubicBezTo>
                  <a:pt x="9493603" y="3946679"/>
                  <a:pt x="9499051" y="3945596"/>
                  <a:pt x="9503556" y="3943414"/>
                </a:cubicBezTo>
                <a:cubicBezTo>
                  <a:pt x="9508062" y="3941231"/>
                  <a:pt x="9510996" y="3937843"/>
                  <a:pt x="9512358" y="3933250"/>
                </a:cubicBezTo>
                <a:cubicBezTo>
                  <a:pt x="9496608" y="3919648"/>
                  <a:pt x="9479398" y="3905409"/>
                  <a:pt x="9460730" y="3890533"/>
                </a:cubicBezTo>
                <a:cubicBezTo>
                  <a:pt x="9442062" y="3875658"/>
                  <a:pt x="9425909" y="3862971"/>
                  <a:pt x="9412270" y="3852473"/>
                </a:cubicBezTo>
                <a:cubicBezTo>
                  <a:pt x="9398632" y="3841974"/>
                  <a:pt x="9391481" y="3836490"/>
                  <a:pt x="9390818" y="3836019"/>
                </a:cubicBezTo>
                <a:lnTo>
                  <a:pt x="9323762" y="3923192"/>
                </a:lnTo>
                <a:lnTo>
                  <a:pt x="9175401" y="3923192"/>
                </a:lnTo>
                <a:lnTo>
                  <a:pt x="9175401" y="3654968"/>
                </a:lnTo>
                <a:lnTo>
                  <a:pt x="9446978" y="3654968"/>
                </a:lnTo>
                <a:cubicBezTo>
                  <a:pt x="9453334" y="3654985"/>
                  <a:pt x="9458643" y="3653903"/>
                  <a:pt x="9462904" y="3651720"/>
                </a:cubicBezTo>
                <a:cubicBezTo>
                  <a:pt x="9467165" y="3649537"/>
                  <a:pt x="9469958" y="3646149"/>
                  <a:pt x="9471286" y="3641557"/>
                </a:cubicBezTo>
                <a:cubicBezTo>
                  <a:pt x="9456990" y="3629103"/>
                  <a:pt x="9441344" y="3616012"/>
                  <a:pt x="9424346" y="3602286"/>
                </a:cubicBezTo>
                <a:cubicBezTo>
                  <a:pt x="9407350" y="3588559"/>
                  <a:pt x="9392635" y="3576834"/>
                  <a:pt x="9380202" y="3567112"/>
                </a:cubicBezTo>
                <a:cubicBezTo>
                  <a:pt x="9367768" y="3557390"/>
                  <a:pt x="9361249" y="3552309"/>
                  <a:pt x="9360643" y="3551869"/>
                </a:cubicBezTo>
                <a:lnTo>
                  <a:pt x="9300293" y="3631498"/>
                </a:lnTo>
                <a:lnTo>
                  <a:pt x="9175401" y="3631498"/>
                </a:lnTo>
                <a:lnTo>
                  <a:pt x="9175401" y="3511636"/>
                </a:lnTo>
                <a:lnTo>
                  <a:pt x="9298617" y="3511636"/>
                </a:lnTo>
                <a:cubicBezTo>
                  <a:pt x="9304571" y="3511653"/>
                  <a:pt x="9309636" y="3510571"/>
                  <a:pt x="9313809" y="3508388"/>
                </a:cubicBezTo>
                <a:cubicBezTo>
                  <a:pt x="9317982" y="3506205"/>
                  <a:pt x="9320742" y="3502817"/>
                  <a:pt x="9322086" y="3498225"/>
                </a:cubicBezTo>
                <a:cubicBezTo>
                  <a:pt x="9308696" y="3486666"/>
                  <a:pt x="9294219" y="3474672"/>
                  <a:pt x="9278655" y="3462244"/>
                </a:cubicBezTo>
                <a:cubicBezTo>
                  <a:pt x="9263092" y="3449816"/>
                  <a:pt x="9249670" y="3439250"/>
                  <a:pt x="9238390" y="3430548"/>
                </a:cubicBezTo>
                <a:cubicBezTo>
                  <a:pt x="9227111" y="3421845"/>
                  <a:pt x="9221202" y="3417302"/>
                  <a:pt x="9220664" y="3416919"/>
                </a:cubicBezTo>
                <a:lnTo>
                  <a:pt x="9164504" y="3488166"/>
                </a:lnTo>
                <a:lnTo>
                  <a:pt x="8924779" y="3488166"/>
                </a:lnTo>
                <a:cubicBezTo>
                  <a:pt x="8975595" y="3454760"/>
                  <a:pt x="9021906" y="3418474"/>
                  <a:pt x="9063711" y="3379305"/>
                </a:cubicBezTo>
                <a:cubicBezTo>
                  <a:pt x="9105516" y="3340137"/>
                  <a:pt x="9139673" y="3299868"/>
                  <a:pt x="9166181" y="3258499"/>
                </a:cubicBezTo>
                <a:cubicBezTo>
                  <a:pt x="9190279" y="3329677"/>
                  <a:pt x="9226531" y="3389538"/>
                  <a:pt x="9274938" y="3438084"/>
                </a:cubicBezTo>
                <a:cubicBezTo>
                  <a:pt x="9323344" y="3486629"/>
                  <a:pt x="9377617" y="3526793"/>
                  <a:pt x="9437758" y="3558575"/>
                </a:cubicBezTo>
                <a:cubicBezTo>
                  <a:pt x="9442106" y="3532765"/>
                  <a:pt x="9452688" y="3507899"/>
                  <a:pt x="9469504" y="3483975"/>
                </a:cubicBezTo>
                <a:cubicBezTo>
                  <a:pt x="9486321" y="3460052"/>
                  <a:pt x="9508428" y="3443567"/>
                  <a:pt x="9535827" y="3434521"/>
                </a:cubicBezTo>
                <a:lnTo>
                  <a:pt x="9536666" y="3421110"/>
                </a:lnTo>
                <a:cubicBezTo>
                  <a:pt x="9496468" y="3412971"/>
                  <a:pt x="9453740" y="3401961"/>
                  <a:pt x="9408483" y="3388079"/>
                </a:cubicBezTo>
                <a:cubicBezTo>
                  <a:pt x="9363225" y="3374197"/>
                  <a:pt x="9320249" y="3355984"/>
                  <a:pt x="9279555" y="3333441"/>
                </a:cubicBezTo>
                <a:cubicBezTo>
                  <a:pt x="9238861" y="3310897"/>
                  <a:pt x="9205261" y="3282564"/>
                  <a:pt x="9178754" y="3248441"/>
                </a:cubicBezTo>
                <a:cubicBezTo>
                  <a:pt x="9194034" y="3246887"/>
                  <a:pt x="9205175" y="3244547"/>
                  <a:pt x="9212177" y="3241421"/>
                </a:cubicBezTo>
                <a:cubicBezTo>
                  <a:pt x="9219180" y="3238295"/>
                  <a:pt x="9223406" y="3233650"/>
                  <a:pt x="9224855" y="3227486"/>
                </a:cubicBezTo>
                <a:close/>
                <a:moveTo>
                  <a:pt x="8322114" y="2820807"/>
                </a:moveTo>
                <a:lnTo>
                  <a:pt x="8320437" y="2825836"/>
                </a:lnTo>
                <a:lnTo>
                  <a:pt x="8319599" y="2830027"/>
                </a:lnTo>
                <a:cubicBezTo>
                  <a:pt x="8369018" y="2848747"/>
                  <a:pt x="8410160" y="2869562"/>
                  <a:pt x="8443024" y="2892473"/>
                </a:cubicBezTo>
                <a:cubicBezTo>
                  <a:pt x="8475888" y="2915383"/>
                  <a:pt x="8500685" y="2936199"/>
                  <a:pt x="8517414" y="2954919"/>
                </a:cubicBezTo>
                <a:cubicBezTo>
                  <a:pt x="8539012" y="2971188"/>
                  <a:pt x="8561934" y="2977643"/>
                  <a:pt x="8586180" y="2974284"/>
                </a:cubicBezTo>
                <a:cubicBezTo>
                  <a:pt x="8610426" y="2970926"/>
                  <a:pt x="8629124" y="2961730"/>
                  <a:pt x="8642272" y="2946697"/>
                </a:cubicBezTo>
                <a:cubicBezTo>
                  <a:pt x="8655421" y="2931665"/>
                  <a:pt x="8656147" y="2914771"/>
                  <a:pt x="8644452" y="2896017"/>
                </a:cubicBezTo>
                <a:cubicBezTo>
                  <a:pt x="8632756" y="2877262"/>
                  <a:pt x="8601765" y="2860623"/>
                  <a:pt x="8551479" y="2846100"/>
                </a:cubicBezTo>
                <a:cubicBezTo>
                  <a:pt x="8501192" y="2831577"/>
                  <a:pt x="8424737" y="2823146"/>
                  <a:pt x="8322114" y="2820807"/>
                </a:cubicBezTo>
                <a:close/>
                <a:moveTo>
                  <a:pt x="8146930" y="2792308"/>
                </a:moveTo>
                <a:cubicBezTo>
                  <a:pt x="8119985" y="2822308"/>
                  <a:pt x="8082720" y="2853671"/>
                  <a:pt x="8035135" y="2886396"/>
                </a:cubicBezTo>
                <a:cubicBezTo>
                  <a:pt x="7987550" y="2919121"/>
                  <a:pt x="7937921" y="2946711"/>
                  <a:pt x="7886250" y="2969168"/>
                </a:cubicBezTo>
                <a:lnTo>
                  <a:pt x="7888764" y="2977550"/>
                </a:lnTo>
                <a:cubicBezTo>
                  <a:pt x="7953306" y="2970600"/>
                  <a:pt x="8015752" y="2959354"/>
                  <a:pt x="8076102" y="2943812"/>
                </a:cubicBezTo>
                <a:cubicBezTo>
                  <a:pt x="8136453" y="2928271"/>
                  <a:pt x="8187164" y="2909900"/>
                  <a:pt x="8228235" y="2888701"/>
                </a:cubicBezTo>
                <a:cubicBezTo>
                  <a:pt x="8243218" y="2891512"/>
                  <a:pt x="8255163" y="2891966"/>
                  <a:pt x="8264068" y="2890063"/>
                </a:cubicBezTo>
                <a:cubicBezTo>
                  <a:pt x="8272974" y="2888159"/>
                  <a:pt x="8279470" y="2884632"/>
                  <a:pt x="8283557" y="2879481"/>
                </a:cubicBezTo>
                <a:lnTo>
                  <a:pt x="8214824" y="2835894"/>
                </a:lnTo>
                <a:close/>
                <a:moveTo>
                  <a:pt x="8868620" y="2685856"/>
                </a:moveTo>
                <a:lnTo>
                  <a:pt x="8864429" y="2687533"/>
                </a:lnTo>
                <a:lnTo>
                  <a:pt x="8861076" y="2689209"/>
                </a:lnTo>
                <a:cubicBezTo>
                  <a:pt x="8870122" y="2714600"/>
                  <a:pt x="8877177" y="2741981"/>
                  <a:pt x="8882241" y="2771353"/>
                </a:cubicBezTo>
                <a:cubicBezTo>
                  <a:pt x="8887305" y="2800725"/>
                  <a:pt x="8888911" y="2830620"/>
                  <a:pt x="8887060" y="2861040"/>
                </a:cubicBezTo>
                <a:cubicBezTo>
                  <a:pt x="8912038" y="2884953"/>
                  <a:pt x="8936106" y="2893863"/>
                  <a:pt x="8959264" y="2887771"/>
                </a:cubicBezTo>
                <a:cubicBezTo>
                  <a:pt x="8982421" y="2881679"/>
                  <a:pt x="8998133" y="2866726"/>
                  <a:pt x="9006399" y="2842914"/>
                </a:cubicBezTo>
                <a:cubicBezTo>
                  <a:pt x="9014666" y="2819102"/>
                  <a:pt x="9008951" y="2792572"/>
                  <a:pt x="8989255" y="2763324"/>
                </a:cubicBezTo>
                <a:cubicBezTo>
                  <a:pt x="8969560" y="2734077"/>
                  <a:pt x="8929348" y="2708254"/>
                  <a:pt x="8868620" y="2685856"/>
                </a:cubicBezTo>
                <a:close/>
                <a:moveTo>
                  <a:pt x="9258383" y="2679989"/>
                </a:moveTo>
                <a:cubicBezTo>
                  <a:pt x="9250612" y="2717411"/>
                  <a:pt x="9242265" y="2754886"/>
                  <a:pt x="9233342" y="2792413"/>
                </a:cubicBezTo>
                <a:cubicBezTo>
                  <a:pt x="9224418" y="2829939"/>
                  <a:pt x="9216281" y="2861756"/>
                  <a:pt x="9208929" y="2887863"/>
                </a:cubicBezTo>
                <a:lnTo>
                  <a:pt x="9218150" y="2893730"/>
                </a:lnTo>
                <a:cubicBezTo>
                  <a:pt x="9244902" y="2875779"/>
                  <a:pt x="9272283" y="2854474"/>
                  <a:pt x="9300293" y="2829817"/>
                </a:cubicBezTo>
                <a:cubicBezTo>
                  <a:pt x="9328303" y="2805160"/>
                  <a:pt x="9354846" y="2779246"/>
                  <a:pt x="9379922" y="2752074"/>
                </a:cubicBezTo>
                <a:cubicBezTo>
                  <a:pt x="9389579" y="2752424"/>
                  <a:pt x="9397297" y="2751096"/>
                  <a:pt x="9403077" y="2748093"/>
                </a:cubicBezTo>
                <a:cubicBezTo>
                  <a:pt x="9408857" y="2745089"/>
                  <a:pt x="9412594" y="2740828"/>
                  <a:pt x="9414288" y="2735310"/>
                </a:cubicBezTo>
                <a:lnTo>
                  <a:pt x="9336336" y="2707650"/>
                </a:lnTo>
                <a:close/>
                <a:moveTo>
                  <a:pt x="10269252" y="2669931"/>
                </a:moveTo>
                <a:lnTo>
                  <a:pt x="10275958" y="2687533"/>
                </a:lnTo>
                <a:lnTo>
                  <a:pt x="10258356" y="2709326"/>
                </a:lnTo>
                <a:lnTo>
                  <a:pt x="10241592" y="2731119"/>
                </a:lnTo>
                <a:lnTo>
                  <a:pt x="10241592" y="2690047"/>
                </a:lnTo>
                <a:cubicBezTo>
                  <a:pt x="10249921" y="2688843"/>
                  <a:pt x="10256312" y="2686642"/>
                  <a:pt x="10260766" y="2683447"/>
                </a:cubicBezTo>
                <a:cubicBezTo>
                  <a:pt x="10265218" y="2680251"/>
                  <a:pt x="10268047" y="2675746"/>
                  <a:pt x="10269252" y="2669931"/>
                </a:cubicBezTo>
                <a:close/>
                <a:moveTo>
                  <a:pt x="8343069" y="2664901"/>
                </a:moveTo>
                <a:lnTo>
                  <a:pt x="8450358" y="2664901"/>
                </a:lnTo>
                <a:lnTo>
                  <a:pt x="8450358" y="2759618"/>
                </a:lnTo>
                <a:lnTo>
                  <a:pt x="8396713" y="2759618"/>
                </a:lnTo>
                <a:lnTo>
                  <a:pt x="8343069" y="2759618"/>
                </a:lnTo>
                <a:close/>
                <a:moveTo>
                  <a:pt x="8125137" y="2664901"/>
                </a:moveTo>
                <a:lnTo>
                  <a:pt x="8174591" y="2664901"/>
                </a:lnTo>
                <a:lnTo>
                  <a:pt x="8224044" y="2664901"/>
                </a:lnTo>
                <a:lnTo>
                  <a:pt x="8224044" y="2759618"/>
                </a:lnTo>
                <a:lnTo>
                  <a:pt x="8125137" y="2759618"/>
                </a:lnTo>
                <a:close/>
                <a:moveTo>
                  <a:pt x="10245783" y="2630535"/>
                </a:moveTo>
                <a:cubicBezTo>
                  <a:pt x="10255003" y="2643108"/>
                  <a:pt x="10262546" y="2655681"/>
                  <a:pt x="10268414" y="2668254"/>
                </a:cubicBezTo>
                <a:lnTo>
                  <a:pt x="10208902" y="2664063"/>
                </a:lnTo>
                <a:lnTo>
                  <a:pt x="10149390" y="2659034"/>
                </a:lnTo>
                <a:close/>
                <a:moveTo>
                  <a:pt x="8343069" y="2555935"/>
                </a:moveTo>
                <a:lnTo>
                  <a:pt x="8450358" y="2555935"/>
                </a:lnTo>
                <a:lnTo>
                  <a:pt x="8450358" y="2641432"/>
                </a:lnTo>
                <a:lnTo>
                  <a:pt x="8396713" y="2641432"/>
                </a:lnTo>
                <a:lnTo>
                  <a:pt x="8343069" y="2641432"/>
                </a:lnTo>
                <a:close/>
                <a:moveTo>
                  <a:pt x="8125137" y="2555935"/>
                </a:moveTo>
                <a:lnTo>
                  <a:pt x="8174591" y="2555935"/>
                </a:lnTo>
                <a:lnTo>
                  <a:pt x="8224044" y="2555935"/>
                </a:lnTo>
                <a:lnTo>
                  <a:pt x="8224044" y="2641432"/>
                </a:lnTo>
                <a:lnTo>
                  <a:pt x="8125137" y="2641432"/>
                </a:lnTo>
                <a:close/>
                <a:moveTo>
                  <a:pt x="10168668" y="2540010"/>
                </a:moveTo>
                <a:lnTo>
                  <a:pt x="10211416" y="2540010"/>
                </a:lnTo>
                <a:lnTo>
                  <a:pt x="10211416" y="2561803"/>
                </a:lnTo>
                <a:lnTo>
                  <a:pt x="10193814" y="2561803"/>
                </a:lnTo>
                <a:lnTo>
                  <a:pt x="10187947" y="2567670"/>
                </a:lnTo>
                <a:cubicBezTo>
                  <a:pt x="10194652" y="2572769"/>
                  <a:pt x="10201358" y="2578706"/>
                  <a:pt x="10208064" y="2585482"/>
                </a:cubicBezTo>
                <a:cubicBezTo>
                  <a:pt x="10214769" y="2592257"/>
                  <a:pt x="10221475" y="2599452"/>
                  <a:pt x="10228180" y="2607066"/>
                </a:cubicBezTo>
                <a:lnTo>
                  <a:pt x="10168668" y="2608742"/>
                </a:lnTo>
                <a:lnTo>
                  <a:pt x="10168668" y="2574376"/>
                </a:lnTo>
                <a:close/>
                <a:moveTo>
                  <a:pt x="9724422" y="2522407"/>
                </a:moveTo>
                <a:lnTo>
                  <a:pt x="9773876" y="2522407"/>
                </a:lnTo>
                <a:lnTo>
                  <a:pt x="9773876" y="2659034"/>
                </a:lnTo>
                <a:lnTo>
                  <a:pt x="9773876" y="2795661"/>
                </a:lnTo>
                <a:lnTo>
                  <a:pt x="9724422" y="2795661"/>
                </a:lnTo>
                <a:close/>
                <a:moveTo>
                  <a:pt x="10168668" y="2453675"/>
                </a:moveTo>
                <a:lnTo>
                  <a:pt x="10211416" y="2453675"/>
                </a:lnTo>
                <a:lnTo>
                  <a:pt x="10211416" y="2485527"/>
                </a:lnTo>
                <a:lnTo>
                  <a:pt x="10211416" y="2516540"/>
                </a:lnTo>
                <a:lnTo>
                  <a:pt x="10168668" y="2516540"/>
                </a:lnTo>
                <a:close/>
                <a:moveTo>
                  <a:pt x="10017792" y="2453675"/>
                </a:moveTo>
                <a:lnTo>
                  <a:pt x="10059702" y="2453675"/>
                </a:lnTo>
                <a:lnTo>
                  <a:pt x="10059702" y="2485527"/>
                </a:lnTo>
                <a:lnTo>
                  <a:pt x="10059702" y="2516540"/>
                </a:lnTo>
                <a:lnTo>
                  <a:pt x="10017792" y="2516540"/>
                </a:lnTo>
                <a:close/>
                <a:moveTo>
                  <a:pt x="10168668" y="2367340"/>
                </a:moveTo>
                <a:lnTo>
                  <a:pt x="10211416" y="2367340"/>
                </a:lnTo>
                <a:lnTo>
                  <a:pt x="10211416" y="2430205"/>
                </a:lnTo>
                <a:lnTo>
                  <a:pt x="10168668" y="2430205"/>
                </a:lnTo>
                <a:lnTo>
                  <a:pt x="10168668" y="2399192"/>
                </a:lnTo>
                <a:close/>
                <a:moveTo>
                  <a:pt x="10017792" y="2367340"/>
                </a:moveTo>
                <a:lnTo>
                  <a:pt x="10059702" y="2367340"/>
                </a:lnTo>
                <a:lnTo>
                  <a:pt x="10059702" y="2430205"/>
                </a:lnTo>
                <a:lnTo>
                  <a:pt x="10017792" y="2430205"/>
                </a:lnTo>
                <a:lnTo>
                  <a:pt x="10017792" y="2399192"/>
                </a:lnTo>
                <a:close/>
                <a:moveTo>
                  <a:pt x="8565192" y="2365664"/>
                </a:moveTo>
                <a:lnTo>
                  <a:pt x="8499812" y="2446970"/>
                </a:lnTo>
                <a:lnTo>
                  <a:pt x="8194707" y="2446970"/>
                </a:lnTo>
                <a:lnTo>
                  <a:pt x="7890441" y="2446970"/>
                </a:lnTo>
                <a:lnTo>
                  <a:pt x="7897146" y="2470439"/>
                </a:lnTo>
                <a:lnTo>
                  <a:pt x="8224044" y="2470439"/>
                </a:lnTo>
                <a:lnTo>
                  <a:pt x="8224044" y="2532466"/>
                </a:lnTo>
                <a:lnTo>
                  <a:pt x="8131842" y="2532466"/>
                </a:lnTo>
                <a:lnTo>
                  <a:pt x="8003598" y="2483850"/>
                </a:lnTo>
                <a:lnTo>
                  <a:pt x="8003598" y="2835056"/>
                </a:lnTo>
                <a:lnTo>
                  <a:pt x="8021200" y="2835056"/>
                </a:lnTo>
                <a:cubicBezTo>
                  <a:pt x="8047167" y="2834165"/>
                  <a:pt x="8070671" y="2829241"/>
                  <a:pt x="8091714" y="2820283"/>
                </a:cubicBezTo>
                <a:cubicBezTo>
                  <a:pt x="8112756" y="2811325"/>
                  <a:pt x="8123897" y="2803676"/>
                  <a:pt x="8125137" y="2797337"/>
                </a:cubicBezTo>
                <a:lnTo>
                  <a:pt x="8125137" y="2783088"/>
                </a:lnTo>
                <a:lnTo>
                  <a:pt x="8450358" y="2783088"/>
                </a:lnTo>
                <a:lnTo>
                  <a:pt x="8450358" y="2818292"/>
                </a:lnTo>
                <a:lnTo>
                  <a:pt x="8471313" y="2818292"/>
                </a:lnTo>
                <a:cubicBezTo>
                  <a:pt x="8484962" y="2818080"/>
                  <a:pt x="8499574" y="2816269"/>
                  <a:pt x="8515148" y="2812859"/>
                </a:cubicBezTo>
                <a:cubicBezTo>
                  <a:pt x="8530722" y="2809450"/>
                  <a:pt x="8544154" y="2805714"/>
                  <a:pt x="8555444" y="2801652"/>
                </a:cubicBezTo>
                <a:cubicBezTo>
                  <a:pt x="8566733" y="2797591"/>
                  <a:pt x="8572777" y="2794476"/>
                  <a:pt x="8573574" y="2792308"/>
                </a:cubicBezTo>
                <a:lnTo>
                  <a:pt x="8573574" y="2575214"/>
                </a:lnTo>
                <a:cubicBezTo>
                  <a:pt x="8582305" y="2573433"/>
                  <a:pt x="8589360" y="2570918"/>
                  <a:pt x="8594738" y="2567670"/>
                </a:cubicBezTo>
                <a:cubicBezTo>
                  <a:pt x="8600116" y="2564422"/>
                  <a:pt x="8604238" y="2561070"/>
                  <a:pt x="8607102" y="2557612"/>
                </a:cubicBezTo>
                <a:lnTo>
                  <a:pt x="8495621" y="2473792"/>
                </a:lnTo>
                <a:lnTo>
                  <a:pt x="8441976" y="2532466"/>
                </a:lnTo>
                <a:lnTo>
                  <a:pt x="8343069" y="2532466"/>
                </a:lnTo>
                <a:lnTo>
                  <a:pt x="8343069" y="2470439"/>
                </a:lnTo>
                <a:lnTo>
                  <a:pt x="8660746" y="2470439"/>
                </a:lnTo>
                <a:cubicBezTo>
                  <a:pt x="8667103" y="2470456"/>
                  <a:pt x="8672411" y="2469374"/>
                  <a:pt x="8676672" y="2467191"/>
                </a:cubicBezTo>
                <a:cubicBezTo>
                  <a:pt x="8680933" y="2465008"/>
                  <a:pt x="8683727" y="2461620"/>
                  <a:pt x="8685054" y="2457028"/>
                </a:cubicBezTo>
                <a:cubicBezTo>
                  <a:pt x="8669325" y="2444025"/>
                  <a:pt x="8652261" y="2430542"/>
                  <a:pt x="8633862" y="2416577"/>
                </a:cubicBezTo>
                <a:cubicBezTo>
                  <a:pt x="8615463" y="2402612"/>
                  <a:pt x="8599578" y="2390743"/>
                  <a:pt x="8586209" y="2380969"/>
                </a:cubicBezTo>
                <a:cubicBezTo>
                  <a:pt x="8572839" y="2371195"/>
                  <a:pt x="8565833" y="2366094"/>
                  <a:pt x="8565192" y="2365664"/>
                </a:cubicBezTo>
                <a:close/>
                <a:moveTo>
                  <a:pt x="8229074" y="2306152"/>
                </a:moveTo>
                <a:lnTo>
                  <a:pt x="8281880" y="2306152"/>
                </a:lnTo>
                <a:lnTo>
                  <a:pt x="8334687" y="2306152"/>
                </a:lnTo>
                <a:lnTo>
                  <a:pt x="8334687" y="2365664"/>
                </a:lnTo>
                <a:lnTo>
                  <a:pt x="8229074" y="2365664"/>
                </a:lnTo>
                <a:close/>
                <a:moveTo>
                  <a:pt x="10168668" y="2290226"/>
                </a:moveTo>
                <a:lnTo>
                  <a:pt x="10211416" y="2290226"/>
                </a:lnTo>
                <a:lnTo>
                  <a:pt x="10255003" y="2290226"/>
                </a:lnTo>
                <a:lnTo>
                  <a:pt x="10208064" y="2343871"/>
                </a:lnTo>
                <a:lnTo>
                  <a:pt x="10168668" y="2343871"/>
                </a:lnTo>
                <a:close/>
                <a:moveTo>
                  <a:pt x="9777229" y="2290226"/>
                </a:moveTo>
                <a:lnTo>
                  <a:pt x="10059702" y="2290226"/>
                </a:lnTo>
                <a:lnTo>
                  <a:pt x="10059702" y="2343871"/>
                </a:lnTo>
                <a:lnTo>
                  <a:pt x="10026174" y="2343871"/>
                </a:lnTo>
                <a:lnTo>
                  <a:pt x="9913856" y="2301123"/>
                </a:lnTo>
                <a:lnTo>
                  <a:pt x="9913856" y="2581081"/>
                </a:lnTo>
                <a:lnTo>
                  <a:pt x="9932296" y="2581081"/>
                </a:lnTo>
                <a:cubicBezTo>
                  <a:pt x="9959328" y="2580523"/>
                  <a:pt x="9980282" y="2577449"/>
                  <a:pt x="9995161" y="2571861"/>
                </a:cubicBezTo>
                <a:cubicBezTo>
                  <a:pt x="10010039" y="2566273"/>
                  <a:pt x="10017582" y="2561523"/>
                  <a:pt x="10017792" y="2557612"/>
                </a:cubicBezTo>
                <a:lnTo>
                  <a:pt x="10017792" y="2540010"/>
                </a:lnTo>
                <a:lnTo>
                  <a:pt x="10059702" y="2540010"/>
                </a:lnTo>
                <a:lnTo>
                  <a:pt x="10059702" y="2610419"/>
                </a:lnTo>
                <a:cubicBezTo>
                  <a:pt x="10023380" y="2611239"/>
                  <a:pt x="9990830" y="2611693"/>
                  <a:pt x="9962052" y="2611780"/>
                </a:cubicBezTo>
                <a:cubicBezTo>
                  <a:pt x="9933274" y="2611868"/>
                  <a:pt x="9909944" y="2611693"/>
                  <a:pt x="9892062" y="2611257"/>
                </a:cubicBezTo>
                <a:lnTo>
                  <a:pt x="9932296" y="2726928"/>
                </a:lnTo>
                <a:cubicBezTo>
                  <a:pt x="9937412" y="2726108"/>
                  <a:pt x="9942267" y="2724187"/>
                  <a:pt x="9946859" y="2721166"/>
                </a:cubicBezTo>
                <a:cubicBezTo>
                  <a:pt x="9951452" y="2718144"/>
                  <a:pt x="9955259" y="2713919"/>
                  <a:pt x="9958280" y="2708488"/>
                </a:cubicBezTo>
                <a:cubicBezTo>
                  <a:pt x="10025196" y="2691724"/>
                  <a:pt x="10083312" y="2676636"/>
                  <a:pt x="10132626" y="2663225"/>
                </a:cubicBezTo>
                <a:lnTo>
                  <a:pt x="10132626" y="2731119"/>
                </a:lnTo>
                <a:lnTo>
                  <a:pt x="9876975" y="2731119"/>
                </a:lnTo>
                <a:lnTo>
                  <a:pt x="9876975" y="2536657"/>
                </a:lnTo>
                <a:cubicBezTo>
                  <a:pt x="9884518" y="2535312"/>
                  <a:pt x="9890805" y="2533182"/>
                  <a:pt x="9895834" y="2530266"/>
                </a:cubicBezTo>
                <a:cubicBezTo>
                  <a:pt x="9900863" y="2527349"/>
                  <a:pt x="9904635" y="2524171"/>
                  <a:pt x="9907150" y="2520731"/>
                </a:cubicBezTo>
                <a:lnTo>
                  <a:pt x="9812433" y="2448646"/>
                </a:lnTo>
                <a:lnTo>
                  <a:pt x="9765494" y="2498938"/>
                </a:lnTo>
                <a:lnTo>
                  <a:pt x="9735319" y="2498938"/>
                </a:lnTo>
                <a:lnTo>
                  <a:pt x="9726099" y="2495585"/>
                </a:lnTo>
                <a:cubicBezTo>
                  <a:pt x="9750267" y="2431742"/>
                  <a:pt x="9767310" y="2363289"/>
                  <a:pt x="9777229" y="2290226"/>
                </a:cubicBezTo>
                <a:close/>
                <a:moveTo>
                  <a:pt x="10059702" y="2186289"/>
                </a:moveTo>
                <a:lnTo>
                  <a:pt x="10059702" y="2266756"/>
                </a:lnTo>
                <a:lnTo>
                  <a:pt x="9918046" y="2266756"/>
                </a:lnTo>
                <a:cubicBezTo>
                  <a:pt x="9898348" y="2250324"/>
                  <a:pt x="9879489" y="2234992"/>
                  <a:pt x="9861468" y="2220760"/>
                </a:cubicBezTo>
                <a:cubicBezTo>
                  <a:pt x="9843446" y="2206528"/>
                  <a:pt x="9833807" y="2198949"/>
                  <a:pt x="9832550" y="2198024"/>
                </a:cubicBezTo>
                <a:lnTo>
                  <a:pt x="9778067" y="2266756"/>
                </a:lnTo>
                <a:lnTo>
                  <a:pt x="9560973" y="2266756"/>
                </a:lnTo>
                <a:lnTo>
                  <a:pt x="9567679" y="2290226"/>
                </a:lnTo>
                <a:lnTo>
                  <a:pt x="9660719" y="2290226"/>
                </a:lnTo>
                <a:cubicBezTo>
                  <a:pt x="9653472" y="2371497"/>
                  <a:pt x="9641144" y="2451405"/>
                  <a:pt x="9623734" y="2529951"/>
                </a:cubicBezTo>
                <a:cubicBezTo>
                  <a:pt x="9606323" y="2608498"/>
                  <a:pt x="9582050" y="2678347"/>
                  <a:pt x="9550915" y="2739501"/>
                </a:cubicBezTo>
                <a:lnTo>
                  <a:pt x="9560973" y="2747045"/>
                </a:lnTo>
                <a:cubicBezTo>
                  <a:pt x="9572289" y="2735782"/>
                  <a:pt x="9583186" y="2724361"/>
                  <a:pt x="9593663" y="2712784"/>
                </a:cubicBezTo>
                <a:cubicBezTo>
                  <a:pt x="9604140" y="2701206"/>
                  <a:pt x="9614199" y="2689157"/>
                  <a:pt x="9623838" y="2676636"/>
                </a:cubicBezTo>
                <a:lnTo>
                  <a:pt x="9623838" y="2917200"/>
                </a:lnTo>
                <a:lnTo>
                  <a:pt x="9642278" y="2917200"/>
                </a:lnTo>
                <a:cubicBezTo>
                  <a:pt x="9668071" y="2916396"/>
                  <a:pt x="9688152" y="2912345"/>
                  <a:pt x="9702524" y="2905046"/>
                </a:cubicBezTo>
                <a:cubicBezTo>
                  <a:pt x="9716896" y="2897746"/>
                  <a:pt x="9724195" y="2892019"/>
                  <a:pt x="9724422" y="2887863"/>
                </a:cubicBezTo>
                <a:lnTo>
                  <a:pt x="9724422" y="2819130"/>
                </a:lnTo>
                <a:lnTo>
                  <a:pt x="9773876" y="2819130"/>
                </a:lnTo>
                <a:lnTo>
                  <a:pt x="9773876" y="2876128"/>
                </a:lnTo>
                <a:lnTo>
                  <a:pt x="9791478" y="2876128"/>
                </a:lnTo>
                <a:cubicBezTo>
                  <a:pt x="9810024" y="2875412"/>
                  <a:pt x="9828464" y="2871815"/>
                  <a:pt x="9846800" y="2865336"/>
                </a:cubicBezTo>
                <a:cubicBezTo>
                  <a:pt x="9865135" y="2858857"/>
                  <a:pt x="9875193" y="2853793"/>
                  <a:pt x="9876975" y="2850144"/>
                </a:cubicBezTo>
                <a:lnTo>
                  <a:pt x="9876975" y="2748722"/>
                </a:lnTo>
                <a:lnTo>
                  <a:pt x="9878651" y="2754589"/>
                </a:lnTo>
                <a:lnTo>
                  <a:pt x="10132626" y="2754589"/>
                </a:lnTo>
                <a:lnTo>
                  <a:pt x="10132626" y="2859364"/>
                </a:lnTo>
                <a:cubicBezTo>
                  <a:pt x="10132678" y="2863118"/>
                  <a:pt x="10131735" y="2865877"/>
                  <a:pt x="10129797" y="2867641"/>
                </a:cubicBezTo>
                <a:cubicBezTo>
                  <a:pt x="10127858" y="2869405"/>
                  <a:pt x="10124610" y="2870278"/>
                  <a:pt x="10120052" y="2870260"/>
                </a:cubicBezTo>
                <a:lnTo>
                  <a:pt x="10057188" y="2866908"/>
                </a:lnTo>
                <a:cubicBezTo>
                  <a:pt x="10063128" y="2853320"/>
                  <a:pt x="10062982" y="2838957"/>
                  <a:pt x="10056753" y="2823818"/>
                </a:cubicBezTo>
                <a:cubicBezTo>
                  <a:pt x="10050523" y="2808678"/>
                  <a:pt x="10036098" y="2795495"/>
                  <a:pt x="10013477" y="2784267"/>
                </a:cubicBezTo>
                <a:cubicBezTo>
                  <a:pt x="9990856" y="2773040"/>
                  <a:pt x="9957928" y="2766499"/>
                  <a:pt x="9914694" y="2764647"/>
                </a:cubicBezTo>
                <a:lnTo>
                  <a:pt x="9908826" y="2769677"/>
                </a:lnTo>
                <a:cubicBezTo>
                  <a:pt x="9922220" y="2783594"/>
                  <a:pt x="9933780" y="2801022"/>
                  <a:pt x="9943506" y="2821959"/>
                </a:cubicBezTo>
                <a:cubicBezTo>
                  <a:pt x="9953233" y="2842897"/>
                  <a:pt x="9958716" y="2864306"/>
                  <a:pt x="9959956" y="2886186"/>
                </a:cubicBezTo>
                <a:cubicBezTo>
                  <a:pt x="9978798" y="2899091"/>
                  <a:pt x="9996436" y="2904085"/>
                  <a:pt x="10012868" y="2901169"/>
                </a:cubicBezTo>
                <a:cubicBezTo>
                  <a:pt x="10029300" y="2898253"/>
                  <a:pt x="10042118" y="2890464"/>
                  <a:pt x="10051320" y="2877804"/>
                </a:cubicBezTo>
                <a:cubicBezTo>
                  <a:pt x="10065727" y="2880843"/>
                  <a:pt x="10076728" y="2885034"/>
                  <a:pt x="10084324" y="2890377"/>
                </a:cubicBezTo>
                <a:cubicBezTo>
                  <a:pt x="10091920" y="2895721"/>
                  <a:pt x="10097683" y="2901588"/>
                  <a:pt x="10101612" y="2907980"/>
                </a:cubicBezTo>
                <a:cubicBezTo>
                  <a:pt x="10106502" y="2915523"/>
                  <a:pt x="10109924" y="2925163"/>
                  <a:pt x="10111880" y="2936897"/>
                </a:cubicBezTo>
                <a:cubicBezTo>
                  <a:pt x="10113836" y="2948632"/>
                  <a:pt x="10115163" y="2962462"/>
                  <a:pt x="10115862" y="2978388"/>
                </a:cubicBezTo>
                <a:cubicBezTo>
                  <a:pt x="10152246" y="2975372"/>
                  <a:pt x="10179503" y="2969204"/>
                  <a:pt x="10197633" y="2959886"/>
                </a:cubicBezTo>
                <a:cubicBezTo>
                  <a:pt x="10215763" y="2950567"/>
                  <a:pt x="10227746" y="2937756"/>
                  <a:pt x="10233582" y="2921453"/>
                </a:cubicBezTo>
                <a:cubicBezTo>
                  <a:pt x="10239418" y="2905149"/>
                  <a:pt x="10242088" y="2885012"/>
                  <a:pt x="10241592" y="2861040"/>
                </a:cubicBezTo>
                <a:lnTo>
                  <a:pt x="10241592" y="2754589"/>
                </a:lnTo>
                <a:lnTo>
                  <a:pt x="10355587" y="2754589"/>
                </a:lnTo>
                <a:cubicBezTo>
                  <a:pt x="10361559" y="2754606"/>
                  <a:pt x="10366588" y="2753524"/>
                  <a:pt x="10370674" y="2751341"/>
                </a:cubicBezTo>
                <a:cubicBezTo>
                  <a:pt x="10374760" y="2749158"/>
                  <a:pt x="10377275" y="2745770"/>
                  <a:pt x="10378218" y="2741178"/>
                </a:cubicBezTo>
                <a:cubicBezTo>
                  <a:pt x="10370046" y="2733511"/>
                  <a:pt x="10361035" y="2725584"/>
                  <a:pt x="10351186" y="2717394"/>
                </a:cubicBezTo>
                <a:cubicBezTo>
                  <a:pt x="10341337" y="2709204"/>
                  <a:pt x="10331908" y="2701485"/>
                  <a:pt x="10322897" y="2694238"/>
                </a:cubicBezTo>
                <a:cubicBezTo>
                  <a:pt x="10341358" y="2687947"/>
                  <a:pt x="10353052" y="2675664"/>
                  <a:pt x="10357977" y="2657389"/>
                </a:cubicBezTo>
                <a:cubicBezTo>
                  <a:pt x="10362903" y="2639114"/>
                  <a:pt x="10357584" y="2620746"/>
                  <a:pt x="10342020" y="2602285"/>
                </a:cubicBezTo>
                <a:cubicBezTo>
                  <a:pt x="10326457" y="2583824"/>
                  <a:pt x="10297171" y="2571168"/>
                  <a:pt x="10254164" y="2564317"/>
                </a:cubicBezTo>
                <a:cubicBezTo>
                  <a:pt x="10275259" y="2561838"/>
                  <a:pt x="10291534" y="2558415"/>
                  <a:pt x="10302990" y="2554050"/>
                </a:cubicBezTo>
                <a:cubicBezTo>
                  <a:pt x="10314445" y="2549684"/>
                  <a:pt x="10320243" y="2546680"/>
                  <a:pt x="10320382" y="2545039"/>
                </a:cubicBezTo>
                <a:lnTo>
                  <a:pt x="10320382" y="2374046"/>
                </a:lnTo>
                <a:cubicBezTo>
                  <a:pt x="10329428" y="2372387"/>
                  <a:pt x="10336273" y="2370257"/>
                  <a:pt x="10340918" y="2367655"/>
                </a:cubicBezTo>
                <a:cubicBezTo>
                  <a:pt x="10345563" y="2365053"/>
                  <a:pt x="10349056" y="2361875"/>
                  <a:pt x="10351396" y="2358120"/>
                </a:cubicBezTo>
                <a:lnTo>
                  <a:pt x="10260870" y="2290226"/>
                </a:lnTo>
                <a:lnTo>
                  <a:pt x="10348043" y="2290226"/>
                </a:lnTo>
                <a:cubicBezTo>
                  <a:pt x="10354015" y="2290244"/>
                  <a:pt x="10359044" y="2289161"/>
                  <a:pt x="10363130" y="2286978"/>
                </a:cubicBezTo>
                <a:cubicBezTo>
                  <a:pt x="10367217" y="2284795"/>
                  <a:pt x="10369732" y="2281407"/>
                  <a:pt x="10370674" y="2276815"/>
                </a:cubicBezTo>
                <a:cubicBezTo>
                  <a:pt x="10359012" y="2266120"/>
                  <a:pt x="10346294" y="2255006"/>
                  <a:pt x="10332521" y="2243473"/>
                </a:cubicBezTo>
                <a:cubicBezTo>
                  <a:pt x="10318748" y="2231940"/>
                  <a:pt x="10306836" y="2222130"/>
                  <a:pt x="10296788" y="2214043"/>
                </a:cubicBezTo>
                <a:cubicBezTo>
                  <a:pt x="10286740" y="2205956"/>
                  <a:pt x="10281473" y="2201734"/>
                  <a:pt x="10280987" y="2201377"/>
                </a:cubicBezTo>
                <a:lnTo>
                  <a:pt x="10230695" y="2266756"/>
                </a:lnTo>
                <a:lnTo>
                  <a:pt x="10168668" y="2266756"/>
                </a:lnTo>
                <a:lnTo>
                  <a:pt x="10168668" y="2219817"/>
                </a:lnTo>
                <a:cubicBezTo>
                  <a:pt x="10178517" y="2218123"/>
                  <a:pt x="10185432" y="2215434"/>
                  <a:pt x="10189414" y="2211750"/>
                </a:cubicBezTo>
                <a:cubicBezTo>
                  <a:pt x="10193395" y="2208065"/>
                  <a:pt x="10195700" y="2203490"/>
                  <a:pt x="10196329" y="2198024"/>
                </a:cubicBezTo>
                <a:close/>
                <a:moveTo>
                  <a:pt x="8110049" y="2182098"/>
                </a:moveTo>
                <a:lnTo>
                  <a:pt x="8110049" y="2282682"/>
                </a:lnTo>
                <a:lnTo>
                  <a:pt x="8023715" y="2282682"/>
                </a:lnTo>
                <a:lnTo>
                  <a:pt x="7937380" y="2282682"/>
                </a:lnTo>
                <a:lnTo>
                  <a:pt x="7944086" y="2306152"/>
                </a:lnTo>
                <a:lnTo>
                  <a:pt x="8110049" y="2306152"/>
                </a:lnTo>
                <a:lnTo>
                  <a:pt x="8110049" y="2434396"/>
                </a:lnTo>
                <a:lnTo>
                  <a:pt x="8130166" y="2434396"/>
                </a:lnTo>
                <a:cubicBezTo>
                  <a:pt x="8154823" y="2433872"/>
                  <a:pt x="8177175" y="2430939"/>
                  <a:pt x="8197222" y="2425595"/>
                </a:cubicBezTo>
                <a:cubicBezTo>
                  <a:pt x="8217269" y="2420252"/>
                  <a:pt x="8227886" y="2415642"/>
                  <a:pt x="8229074" y="2411765"/>
                </a:cubicBezTo>
                <a:lnTo>
                  <a:pt x="8229074" y="2389134"/>
                </a:lnTo>
                <a:lnTo>
                  <a:pt x="8334687" y="2389134"/>
                </a:lnTo>
                <a:lnTo>
                  <a:pt x="8334687" y="2430205"/>
                </a:lnTo>
                <a:lnTo>
                  <a:pt x="8354804" y="2430205"/>
                </a:lnTo>
                <a:cubicBezTo>
                  <a:pt x="8379932" y="2429681"/>
                  <a:pt x="8402808" y="2426748"/>
                  <a:pt x="8423431" y="2421404"/>
                </a:cubicBezTo>
                <a:cubicBezTo>
                  <a:pt x="8444054" y="2416061"/>
                  <a:pt x="8454986" y="2411451"/>
                  <a:pt x="8456226" y="2407574"/>
                </a:cubicBezTo>
                <a:lnTo>
                  <a:pt x="8456226" y="2306152"/>
                </a:lnTo>
                <a:lnTo>
                  <a:pt x="8634762" y="2306152"/>
                </a:lnTo>
                <a:cubicBezTo>
                  <a:pt x="8641118" y="2306169"/>
                  <a:pt x="8646427" y="2305087"/>
                  <a:pt x="8650688" y="2302904"/>
                </a:cubicBezTo>
                <a:cubicBezTo>
                  <a:pt x="8654949" y="2300721"/>
                  <a:pt x="8657743" y="2297333"/>
                  <a:pt x="8659070" y="2292741"/>
                </a:cubicBezTo>
                <a:cubicBezTo>
                  <a:pt x="8644510" y="2280602"/>
                  <a:pt x="8628740" y="2267998"/>
                  <a:pt x="8611758" y="2254928"/>
                </a:cubicBezTo>
                <a:cubicBezTo>
                  <a:pt x="8594777" y="2241859"/>
                  <a:pt x="8580124" y="2230745"/>
                  <a:pt x="8567799" y="2221587"/>
                </a:cubicBezTo>
                <a:cubicBezTo>
                  <a:pt x="8555475" y="2212429"/>
                  <a:pt x="8549018" y="2207648"/>
                  <a:pt x="8548428" y="2207244"/>
                </a:cubicBezTo>
                <a:lnTo>
                  <a:pt x="8488077" y="2282682"/>
                </a:lnTo>
                <a:lnTo>
                  <a:pt x="8456226" y="2282682"/>
                </a:lnTo>
                <a:lnTo>
                  <a:pt x="8456226" y="2218141"/>
                </a:lnTo>
                <a:cubicBezTo>
                  <a:pt x="8467698" y="2216377"/>
                  <a:pt x="8475556" y="2213409"/>
                  <a:pt x="8479800" y="2209235"/>
                </a:cubicBezTo>
                <a:cubicBezTo>
                  <a:pt x="8484043" y="2205061"/>
                  <a:pt x="8486244" y="2200207"/>
                  <a:pt x="8486401" y="2194671"/>
                </a:cubicBezTo>
                <a:lnTo>
                  <a:pt x="8334687" y="2182098"/>
                </a:lnTo>
                <a:lnTo>
                  <a:pt x="8334687" y="2282682"/>
                </a:lnTo>
                <a:lnTo>
                  <a:pt x="8229074" y="2282682"/>
                </a:lnTo>
                <a:lnTo>
                  <a:pt x="8229074" y="2218141"/>
                </a:lnTo>
                <a:cubicBezTo>
                  <a:pt x="8240529" y="2216377"/>
                  <a:pt x="8248422" y="2213409"/>
                  <a:pt x="8252753" y="2209235"/>
                </a:cubicBezTo>
                <a:cubicBezTo>
                  <a:pt x="8257083" y="2205061"/>
                  <a:pt x="8259528" y="2200207"/>
                  <a:pt x="8260087" y="2194671"/>
                </a:cubicBezTo>
                <a:close/>
                <a:moveTo>
                  <a:pt x="9042966" y="2179584"/>
                </a:moveTo>
                <a:cubicBezTo>
                  <a:pt x="9031852" y="2221266"/>
                  <a:pt x="9009841" y="2266984"/>
                  <a:pt x="8976934" y="2316738"/>
                </a:cubicBezTo>
                <a:cubicBezTo>
                  <a:pt x="8944027" y="2366492"/>
                  <a:pt x="8904880" y="2414942"/>
                  <a:pt x="8859493" y="2462088"/>
                </a:cubicBezTo>
                <a:cubicBezTo>
                  <a:pt x="8814106" y="2509234"/>
                  <a:pt x="8767136" y="2549737"/>
                  <a:pt x="8718582" y="2583596"/>
                </a:cubicBezTo>
                <a:lnTo>
                  <a:pt x="8723612" y="2591978"/>
                </a:lnTo>
                <a:cubicBezTo>
                  <a:pt x="8756441" y="2579737"/>
                  <a:pt x="8789480" y="2565033"/>
                  <a:pt x="8822728" y="2547868"/>
                </a:cubicBezTo>
                <a:cubicBezTo>
                  <a:pt x="8855977" y="2530702"/>
                  <a:pt x="8888597" y="2511598"/>
                  <a:pt x="8920588" y="2490556"/>
                </a:cubicBezTo>
                <a:lnTo>
                  <a:pt x="8926456" y="2511511"/>
                </a:lnTo>
                <a:lnTo>
                  <a:pt x="9048833" y="2511511"/>
                </a:lnTo>
                <a:lnTo>
                  <a:pt x="9048833" y="2631373"/>
                </a:lnTo>
                <a:lnTo>
                  <a:pt x="8784800" y="2631373"/>
                </a:lnTo>
                <a:lnTo>
                  <a:pt x="8791506" y="2654843"/>
                </a:lnTo>
                <a:lnTo>
                  <a:pt x="9048833" y="2654843"/>
                </a:lnTo>
                <a:lnTo>
                  <a:pt x="9048833" y="2923067"/>
                </a:lnTo>
                <a:lnTo>
                  <a:pt x="8742052" y="2923067"/>
                </a:lnTo>
                <a:lnTo>
                  <a:pt x="8748758" y="2946537"/>
                </a:lnTo>
                <a:lnTo>
                  <a:pt x="9487212" y="2946537"/>
                </a:lnTo>
                <a:cubicBezTo>
                  <a:pt x="9493603" y="2946554"/>
                  <a:pt x="9499051" y="2945471"/>
                  <a:pt x="9503556" y="2943289"/>
                </a:cubicBezTo>
                <a:cubicBezTo>
                  <a:pt x="9508062" y="2941106"/>
                  <a:pt x="9510996" y="2937718"/>
                  <a:pt x="9512358" y="2933126"/>
                </a:cubicBezTo>
                <a:cubicBezTo>
                  <a:pt x="9496608" y="2919523"/>
                  <a:pt x="9479398" y="2905284"/>
                  <a:pt x="9460730" y="2890408"/>
                </a:cubicBezTo>
                <a:cubicBezTo>
                  <a:pt x="9442062" y="2875533"/>
                  <a:pt x="9425909" y="2862846"/>
                  <a:pt x="9412270" y="2852348"/>
                </a:cubicBezTo>
                <a:cubicBezTo>
                  <a:pt x="9398632" y="2841850"/>
                  <a:pt x="9391481" y="2836365"/>
                  <a:pt x="9390818" y="2835894"/>
                </a:cubicBezTo>
                <a:lnTo>
                  <a:pt x="9323762" y="2923067"/>
                </a:lnTo>
                <a:lnTo>
                  <a:pt x="9175401" y="2923067"/>
                </a:lnTo>
                <a:lnTo>
                  <a:pt x="9175401" y="2654843"/>
                </a:lnTo>
                <a:lnTo>
                  <a:pt x="9446978" y="2654843"/>
                </a:lnTo>
                <a:cubicBezTo>
                  <a:pt x="9453334" y="2654860"/>
                  <a:pt x="9458643" y="2653778"/>
                  <a:pt x="9462904" y="2651595"/>
                </a:cubicBezTo>
                <a:cubicBezTo>
                  <a:pt x="9467164" y="2649412"/>
                  <a:pt x="9469959" y="2646025"/>
                  <a:pt x="9471286" y="2641432"/>
                </a:cubicBezTo>
                <a:cubicBezTo>
                  <a:pt x="9456990" y="2628978"/>
                  <a:pt x="9441344" y="2615887"/>
                  <a:pt x="9424346" y="2602161"/>
                </a:cubicBezTo>
                <a:cubicBezTo>
                  <a:pt x="9407350" y="2588434"/>
                  <a:pt x="9392635" y="2576709"/>
                  <a:pt x="9380201" y="2566987"/>
                </a:cubicBezTo>
                <a:cubicBezTo>
                  <a:pt x="9367768" y="2557265"/>
                  <a:pt x="9361249" y="2552184"/>
                  <a:pt x="9360643" y="2551744"/>
                </a:cubicBezTo>
                <a:lnTo>
                  <a:pt x="9300293" y="2631373"/>
                </a:lnTo>
                <a:lnTo>
                  <a:pt x="9175401" y="2631373"/>
                </a:lnTo>
                <a:lnTo>
                  <a:pt x="9175401" y="2511511"/>
                </a:lnTo>
                <a:lnTo>
                  <a:pt x="9298617" y="2511511"/>
                </a:lnTo>
                <a:cubicBezTo>
                  <a:pt x="9304571" y="2511528"/>
                  <a:pt x="9309636" y="2510446"/>
                  <a:pt x="9313809" y="2508263"/>
                </a:cubicBezTo>
                <a:cubicBezTo>
                  <a:pt x="9317982" y="2506080"/>
                  <a:pt x="9320742" y="2502692"/>
                  <a:pt x="9322086" y="2498100"/>
                </a:cubicBezTo>
                <a:cubicBezTo>
                  <a:pt x="9308696" y="2486541"/>
                  <a:pt x="9294219" y="2474547"/>
                  <a:pt x="9278655" y="2462119"/>
                </a:cubicBezTo>
                <a:cubicBezTo>
                  <a:pt x="9263092" y="2449691"/>
                  <a:pt x="9249670" y="2439125"/>
                  <a:pt x="9238390" y="2430423"/>
                </a:cubicBezTo>
                <a:cubicBezTo>
                  <a:pt x="9227111" y="2421720"/>
                  <a:pt x="9221202" y="2417177"/>
                  <a:pt x="9220664" y="2416794"/>
                </a:cubicBezTo>
                <a:lnTo>
                  <a:pt x="9164504" y="2488041"/>
                </a:lnTo>
                <a:lnTo>
                  <a:pt x="8924779" y="2488041"/>
                </a:lnTo>
                <a:cubicBezTo>
                  <a:pt x="8975595" y="2454635"/>
                  <a:pt x="9021906" y="2418348"/>
                  <a:pt x="9063711" y="2379180"/>
                </a:cubicBezTo>
                <a:cubicBezTo>
                  <a:pt x="9105516" y="2340012"/>
                  <a:pt x="9139673" y="2299743"/>
                  <a:pt x="9166181" y="2258374"/>
                </a:cubicBezTo>
                <a:cubicBezTo>
                  <a:pt x="9190279" y="2329552"/>
                  <a:pt x="9226532" y="2389413"/>
                  <a:pt x="9274938" y="2437959"/>
                </a:cubicBezTo>
                <a:cubicBezTo>
                  <a:pt x="9323344" y="2486504"/>
                  <a:pt x="9377617" y="2526668"/>
                  <a:pt x="9437758" y="2558450"/>
                </a:cubicBezTo>
                <a:cubicBezTo>
                  <a:pt x="9442106" y="2532640"/>
                  <a:pt x="9452688" y="2507774"/>
                  <a:pt x="9469505" y="2483850"/>
                </a:cubicBezTo>
                <a:cubicBezTo>
                  <a:pt x="9486321" y="2459927"/>
                  <a:pt x="9508428" y="2443442"/>
                  <a:pt x="9535827" y="2434396"/>
                </a:cubicBezTo>
                <a:lnTo>
                  <a:pt x="9536666" y="2420985"/>
                </a:lnTo>
                <a:cubicBezTo>
                  <a:pt x="9496468" y="2412847"/>
                  <a:pt x="9453740" y="2401836"/>
                  <a:pt x="9408483" y="2387954"/>
                </a:cubicBezTo>
                <a:cubicBezTo>
                  <a:pt x="9363225" y="2374072"/>
                  <a:pt x="9320249" y="2355859"/>
                  <a:pt x="9279556" y="2333316"/>
                </a:cubicBezTo>
                <a:cubicBezTo>
                  <a:pt x="9238861" y="2310772"/>
                  <a:pt x="9205261" y="2282439"/>
                  <a:pt x="9178754" y="2248316"/>
                </a:cubicBezTo>
                <a:cubicBezTo>
                  <a:pt x="9194034" y="2246762"/>
                  <a:pt x="9205175" y="2244422"/>
                  <a:pt x="9212177" y="2241296"/>
                </a:cubicBezTo>
                <a:cubicBezTo>
                  <a:pt x="9219180" y="2238170"/>
                  <a:pt x="9223406" y="2233525"/>
                  <a:pt x="9224855" y="2227361"/>
                </a:cubicBezTo>
                <a:close/>
                <a:moveTo>
                  <a:pt x="5421704" y="2073947"/>
                </a:moveTo>
                <a:cubicBezTo>
                  <a:pt x="5538723" y="2073947"/>
                  <a:pt x="5634903" y="2112019"/>
                  <a:pt x="5710244" y="2188161"/>
                </a:cubicBezTo>
                <a:cubicBezTo>
                  <a:pt x="5785586" y="2264304"/>
                  <a:pt x="5823256" y="2363289"/>
                  <a:pt x="5823256" y="2485118"/>
                </a:cubicBezTo>
                <a:cubicBezTo>
                  <a:pt x="5823256" y="2602137"/>
                  <a:pt x="5787188" y="2697515"/>
                  <a:pt x="5715053" y="2771253"/>
                </a:cubicBezTo>
                <a:cubicBezTo>
                  <a:pt x="5642918" y="2844992"/>
                  <a:pt x="5550746" y="2881861"/>
                  <a:pt x="5438535" y="2881861"/>
                </a:cubicBezTo>
                <a:cubicBezTo>
                  <a:pt x="5311898" y="2881861"/>
                  <a:pt x="5210509" y="2844591"/>
                  <a:pt x="5134366" y="2770051"/>
                </a:cubicBezTo>
                <a:cubicBezTo>
                  <a:pt x="5058223" y="2695512"/>
                  <a:pt x="5020152" y="2597327"/>
                  <a:pt x="5020152" y="2475500"/>
                </a:cubicBezTo>
                <a:cubicBezTo>
                  <a:pt x="5020152" y="2356877"/>
                  <a:pt x="5057421" y="2260296"/>
                  <a:pt x="5131961" y="2185757"/>
                </a:cubicBezTo>
                <a:cubicBezTo>
                  <a:pt x="5206501" y="2111217"/>
                  <a:pt x="5303082" y="2073947"/>
                  <a:pt x="5421704" y="2073947"/>
                </a:cubicBezTo>
                <a:close/>
                <a:moveTo>
                  <a:pt x="5373613" y="1477630"/>
                </a:moveTo>
                <a:cubicBezTo>
                  <a:pt x="5017747" y="1477630"/>
                  <a:pt x="4731612" y="1549765"/>
                  <a:pt x="4515206" y="1694036"/>
                </a:cubicBezTo>
                <a:cubicBezTo>
                  <a:pt x="4237886" y="1881587"/>
                  <a:pt x="4099226" y="2122839"/>
                  <a:pt x="4099226" y="2417791"/>
                </a:cubicBezTo>
                <a:cubicBezTo>
                  <a:pt x="4099226" y="2597327"/>
                  <a:pt x="4147317" y="2756025"/>
                  <a:pt x="4243497" y="2893883"/>
                </a:cubicBezTo>
                <a:cubicBezTo>
                  <a:pt x="4314029" y="2994872"/>
                  <a:pt x="4426239" y="3086244"/>
                  <a:pt x="4580127" y="3167997"/>
                </a:cubicBezTo>
                <a:cubicBezTo>
                  <a:pt x="4379752" y="3246544"/>
                  <a:pt x="4231474" y="3357552"/>
                  <a:pt x="4135294" y="3501020"/>
                </a:cubicBezTo>
                <a:cubicBezTo>
                  <a:pt x="4039114" y="3644489"/>
                  <a:pt x="3991024" y="3819617"/>
                  <a:pt x="3991024" y="4026405"/>
                </a:cubicBezTo>
                <a:cubicBezTo>
                  <a:pt x="3991024" y="4238001"/>
                  <a:pt x="4042320" y="4429560"/>
                  <a:pt x="4144912" y="4601081"/>
                </a:cubicBezTo>
                <a:cubicBezTo>
                  <a:pt x="4247504" y="4772603"/>
                  <a:pt x="4397385" y="4902446"/>
                  <a:pt x="4594554" y="4990611"/>
                </a:cubicBezTo>
                <a:cubicBezTo>
                  <a:pt x="4791724" y="5078776"/>
                  <a:pt x="5077058" y="5122859"/>
                  <a:pt x="5450558" y="5122859"/>
                </a:cubicBezTo>
                <a:cubicBezTo>
                  <a:pt x="5649330" y="5122859"/>
                  <a:pt x="5836481" y="5103222"/>
                  <a:pt x="6012009" y="5063948"/>
                </a:cubicBezTo>
                <a:cubicBezTo>
                  <a:pt x="6187538" y="5024675"/>
                  <a:pt x="6334213" y="4963360"/>
                  <a:pt x="6452034" y="4880004"/>
                </a:cubicBezTo>
                <a:cubicBezTo>
                  <a:pt x="6569854" y="4796648"/>
                  <a:pt x="6669240" y="4678426"/>
                  <a:pt x="6750192" y="4525339"/>
                </a:cubicBezTo>
                <a:cubicBezTo>
                  <a:pt x="6831144" y="4372253"/>
                  <a:pt x="6871620" y="4207544"/>
                  <a:pt x="6871620" y="4031214"/>
                </a:cubicBezTo>
                <a:cubicBezTo>
                  <a:pt x="6871620" y="3848471"/>
                  <a:pt x="6824732" y="3681759"/>
                  <a:pt x="6730956" y="3531077"/>
                </a:cubicBezTo>
                <a:cubicBezTo>
                  <a:pt x="6637180" y="3380394"/>
                  <a:pt x="6494914" y="3259368"/>
                  <a:pt x="6304157" y="3167997"/>
                </a:cubicBezTo>
                <a:cubicBezTo>
                  <a:pt x="6448427" y="3071816"/>
                  <a:pt x="6554225" y="2972430"/>
                  <a:pt x="6621551" y="2869838"/>
                </a:cubicBezTo>
                <a:cubicBezTo>
                  <a:pt x="6711319" y="2731980"/>
                  <a:pt x="6756203" y="2583702"/>
                  <a:pt x="6756203" y="2425005"/>
                </a:cubicBezTo>
                <a:cubicBezTo>
                  <a:pt x="6756203" y="2152494"/>
                  <a:pt x="6643593" y="1926471"/>
                  <a:pt x="6418371" y="1746935"/>
                </a:cubicBezTo>
                <a:cubicBezTo>
                  <a:pt x="6193148" y="1567399"/>
                  <a:pt x="5844896" y="1477630"/>
                  <a:pt x="5373613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8" y="2035475"/>
                </a:cubicBezTo>
                <a:cubicBezTo>
                  <a:pt x="1496782" y="2186157"/>
                  <a:pt x="1237897" y="2315199"/>
                  <a:pt x="904473" y="2422600"/>
                </a:cubicBezTo>
                <a:lnTo>
                  <a:pt x="904473" y="3225705"/>
                </a:lnTo>
                <a:cubicBezTo>
                  <a:pt x="1130496" y="3156775"/>
                  <a:pt x="1318448" y="3084640"/>
                  <a:pt x="1468329" y="3009299"/>
                </a:cubicBezTo>
                <a:cubicBezTo>
                  <a:pt x="1618210" y="2933958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132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55619-0B20-3ED7-81CD-212F0BEE5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E59E7B9-E2E4-8B09-726C-21B609B9D39D}"/>
              </a:ext>
            </a:extLst>
          </p:cNvPr>
          <p:cNvSpPr/>
          <p:nvPr/>
        </p:nvSpPr>
        <p:spPr>
          <a:xfrm>
            <a:off x="-49932" y="-1751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70D0A638-A653-2998-CB02-48F18CBE4D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7F9B48CB-3B35-6EE1-2C40-5DA031C02F55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91B98D2D-7AC9-997C-3051-89CA6877D66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5EC5695B-E5E9-7DEE-802A-C4E9BF4B4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2" t="23607" r="24695" b="24573"/>
          <a:stretch>
            <a:fillRect/>
          </a:stretch>
        </p:blipFill>
        <p:spPr>
          <a:xfrm>
            <a:off x="1824448" y="2692495"/>
            <a:ext cx="3041119" cy="2755298"/>
          </a:xfrm>
          <a:prstGeom prst="flowChartAlternateProcess">
            <a:avLst/>
          </a:prstGeom>
        </p:spPr>
      </p:pic>
      <p:grpSp>
        <p:nvGrpSpPr>
          <p:cNvPr id="47" name="群組 46">
            <a:extLst>
              <a:ext uri="{FF2B5EF4-FFF2-40B4-BE49-F238E27FC236}">
                <a16:creationId xmlns:a16="http://schemas.microsoft.com/office/drawing/2014/main" id="{8261530F-396B-DA32-85AC-6364AFE3E73A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20BF464-DCF4-7EA9-FCCA-20F6D5F191F9}"/>
                </a:ext>
              </a:extLst>
            </p:cNvPr>
            <p:cNvSpPr txBox="1"/>
            <p:nvPr/>
          </p:nvSpPr>
          <p:spPr>
            <a:xfrm>
              <a:off x="6828851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61(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375A0D45-3F7D-225C-46AF-0ED7942D903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392299B9-8FC5-511B-4723-7CC25632D496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4760F801-CF34-5FBE-CCAF-FFC5937616A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52" name="矩形: 圓角 51">
                <a:extLst>
                  <a:ext uri="{FF2B5EF4-FFF2-40B4-BE49-F238E27FC236}">
                    <a16:creationId xmlns:a16="http://schemas.microsoft.com/office/drawing/2014/main" id="{4713B948-C489-E8C2-95B2-DDBA80F37B20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FF97E75E-7C2C-07DF-EF0E-F9DAF26B571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D3F5D28B-BBAA-8838-A5DC-D4EA95A86ED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400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1784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32A29-B755-FDB1-A362-1841E46F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29CC44-171D-C37B-20D0-67B28AD2DFFA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D8C10E40-BCFE-3713-FD98-84654B1377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80084E06-42A1-DABB-1E98-CE49E47EB2D0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F4917267-AB50-CB60-1D1F-84B4A7E3588B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A08D101-B990-8935-B4EF-097AE9D66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" t="38099" r="77845" b="29116"/>
          <a:stretch>
            <a:fillRect/>
          </a:stretch>
        </p:blipFill>
        <p:spPr bwMode="auto">
          <a:xfrm>
            <a:off x="2408303" y="2989814"/>
            <a:ext cx="2237582" cy="251789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2342A2D3-C993-5B2E-0532-2C18EDA4A914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C483BD4A-37C3-BF11-5904-A902ABEF8EF3}"/>
                </a:ext>
              </a:extLst>
            </p:cNvPr>
            <p:cNvSpPr txBox="1"/>
            <p:nvPr/>
          </p:nvSpPr>
          <p:spPr>
            <a:xfrm>
              <a:off x="6828851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68(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33E04703-C09D-D683-EA1F-630B1D5A7E8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A351238-BBF5-BB04-21DA-494D42EEF1CA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787379FF-93C6-9FB2-40B2-085B17D8D24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6" name="矩形: 圓角 45">
                <a:extLst>
                  <a:ext uri="{FF2B5EF4-FFF2-40B4-BE49-F238E27FC236}">
                    <a16:creationId xmlns:a16="http://schemas.microsoft.com/office/drawing/2014/main" id="{A3B8C413-EA36-0893-53DF-069953649B7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3EC4FF7D-2F02-03D6-268D-DD6ADF3DFC2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E6ED4B56-6328-8A98-C1E8-CF0833BB718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230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57507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DA059-5C64-792C-E8DE-390A81F47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3A7F2B3-C9CB-0E46-6979-BB4EDE94A5B5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40EA803C-8252-0D5C-203F-1649F86051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DB44BE92-C373-720C-D89B-FA725DE9832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D4637634-D207-2D8A-44D3-1DE1DA9CF89A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E3ACAF0-8399-413A-5811-8479A5AB3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1" t="40834" r="3848" b="30680"/>
          <a:stretch>
            <a:fillRect/>
          </a:stretch>
        </p:blipFill>
        <p:spPr bwMode="auto">
          <a:xfrm>
            <a:off x="2302171" y="3222470"/>
            <a:ext cx="2122431" cy="19595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9CF04887-02F5-833B-D190-1718715D61B4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8910AFED-2C99-2CD5-D27B-177AEF94C6B7}"/>
                </a:ext>
              </a:extLst>
            </p:cNvPr>
            <p:cNvSpPr txBox="1"/>
            <p:nvPr/>
          </p:nvSpPr>
          <p:spPr>
            <a:xfrm>
              <a:off x="6828851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69(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B7247FEC-F3DC-FED0-7BC7-FB7E6836B637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6406279-5808-041A-53CE-45D18A0B1729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898A5D78-3E96-145C-C276-B2E68BF0C8CF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5" name="矩形: 圓角 44">
                <a:extLst>
                  <a:ext uri="{FF2B5EF4-FFF2-40B4-BE49-F238E27FC236}">
                    <a16:creationId xmlns:a16="http://schemas.microsoft.com/office/drawing/2014/main" id="{258FA0A4-5967-2752-A8D7-F8AFCE947DB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592ABC2-0581-B2B3-34E3-EF4B9817BCBE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0A48D9F5-0074-8733-BBC0-6CD4382FF3D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221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2892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89F17-E18C-E019-FAA5-DC5679967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1906D7D-D737-4494-6DCA-639AFE1048A6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4C7EC812-F255-80D4-077E-DE2B04732E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D4C2614F-534D-9022-7518-CE7CC43BF4EE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18C91178-6203-8FB7-5876-FBC1EC7F1835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0BB3F3-AC23-2B0D-3839-9608DFB8A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7" t="20973" r="14268" b="20222"/>
          <a:stretch>
            <a:fillRect/>
          </a:stretch>
        </p:blipFill>
        <p:spPr>
          <a:xfrm>
            <a:off x="2334360" y="3270877"/>
            <a:ext cx="2187888" cy="1982258"/>
          </a:xfrm>
          <a:prstGeom prst="flowChartAlternateProcess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2E2595DC-3625-ED5D-2E86-29DCCAAAF55F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A010975-AA7D-19A5-9077-C0BE8278C061}"/>
                </a:ext>
              </a:extLst>
            </p:cNvPr>
            <p:cNvSpPr txBox="1"/>
            <p:nvPr/>
          </p:nvSpPr>
          <p:spPr>
            <a:xfrm>
              <a:off x="6828851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70(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06689BD0-DB97-7589-442F-FDCFA4E87D4B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E81DB7F-D017-7986-8074-CD82EB0E62CB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AB5E1D73-FADA-F96D-87C1-37B98747198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56574B79-B17F-525D-E0DF-B2AE37A0B81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BF7E5D26-1E96-EB23-9392-08AD881F4C6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F760E97-40FB-CEB5-A6E5-3E6248A71A2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137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95221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AE852-C6BA-FF54-1C50-6DA7BC376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12E95F4-E3B3-AC5D-6A51-533436E67F73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263C709B-0415-7338-39FB-E96A18B95F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03461A70-13C6-05A0-984F-BC28B263DD0A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D0DE5DAE-C720-4F6F-CB6A-9A93480CF74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C38FD50D-2A53-4FF0-D006-4BE16EB43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14" t="36335" r="28747" b="29116"/>
          <a:stretch>
            <a:fillRect/>
          </a:stretch>
        </p:blipFill>
        <p:spPr bwMode="auto">
          <a:xfrm>
            <a:off x="1447767" y="3478091"/>
            <a:ext cx="3474787" cy="1806487"/>
          </a:xfrm>
          <a:prstGeom prst="flowChartAlternateProcess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B8F6DEB7-B33F-B897-1E52-4569F3A3D35E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9DDBA654-B8D5-3D35-459F-4E2AA7EB169D}"/>
                </a:ext>
              </a:extLst>
            </p:cNvPr>
            <p:cNvSpPr txBox="1"/>
            <p:nvPr/>
          </p:nvSpPr>
          <p:spPr>
            <a:xfrm>
              <a:off x="6828851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77(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黃金磚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2" name="群組 21">
              <a:extLst>
                <a:ext uri="{FF2B5EF4-FFF2-40B4-BE49-F238E27FC236}">
                  <a16:creationId xmlns:a16="http://schemas.microsoft.com/office/drawing/2014/main" id="{26CE8769-CC0D-53F8-C12B-F664FAFDBD2B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4C67BC9E-FC23-14D9-D467-8BA6BDDA2DEE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1A1FA1E4-C485-28C0-2EF3-4042DD7080E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F21ACA8B-1B2C-E1F4-B167-3342E211FB2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C628E0FC-4917-9073-E615-A16BC5C48A3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)99.92%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1B98E6A-4645-E7AB-FB04-D295155968E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807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52159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ED171-3C27-870C-2948-21C896A8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91599AC-BC56-A1CE-473B-C230C334054E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DEBC7660-0C20-8EA5-2AB0-9BC7134603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E98E492B-BF4C-1B51-7EDB-666C19153FC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C38422DF-10A9-D1A9-56B3-ABF113F8194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B03913A0-6BC6-7A3D-3059-DD7EA4D8CF9A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788B649D-0EE4-BB25-9BD3-DE94A25CDB2E}"/>
                </a:ext>
              </a:extLst>
            </p:cNvPr>
            <p:cNvSpPr txBox="1"/>
            <p:nvPr/>
          </p:nvSpPr>
          <p:spPr>
            <a:xfrm>
              <a:off x="6828851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78(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小金豆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3750046E-906A-A6BF-ED94-BB45EDCE0E5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74A0537-826D-8361-86CD-23A85A8FCB71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9885E79E-3CE7-E1BC-0CFE-109CBE007F8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076DA0ED-BEE7-EEF2-8FBD-4F6360999C5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E3ED0AB-9F42-3815-0C1F-6E6B57D2D654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)99.92%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6B53270-B5B4-B103-9B42-D6E5B242EAE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6.91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8226" y1="44664" x2="28226" y2="50198"/>
                        <a14:backgroundMark x1="58065" y1="72727" x2="75000" y2="72332"/>
                        <a14:backgroundMark x1="84677" y1="39921" x2="87097" y2="51779"/>
                        <a14:backgroundMark x1="85081" y1="53360" x2="84677" y2="62055"/>
                        <a14:backgroundMark x1="83065" y1="63241" x2="86290" y2="58103"/>
                        <a14:backgroundMark x1="49194" y1="71542" x2="58871" y2="72727"/>
                        <a14:backgroundMark x1="44355" y1="70751" x2="65726" y2="71146"/>
                        <a14:backgroundMark x1="79839" y1="35573" x2="82258" y2="45059"/>
                        <a14:backgroundMark x1="81855" y1="58893" x2="81855" y2="63636"/>
                        <a14:backgroundMark x1="81452" y1="44269" x2="82258" y2="53360"/>
                        <a14:backgroundMark x1="31452" y1="36364" x2="29435" y2="40316"/>
                        <a14:backgroundMark x1="81452" y1="56522" x2="79032" y2="65613"/>
                        <a14:backgroundMark x1="80242" y1="50988" x2="79839" y2="58498"/>
                      </a14:backgroundRemoval>
                    </a14:imgEffect>
                  </a14:imgLayer>
                </a14:imgProps>
              </a:ext>
            </a:extLst>
          </a:blip>
          <a:srcRect l="24628" t="24294" r="10090" b="27310"/>
          <a:stretch/>
        </p:blipFill>
        <p:spPr>
          <a:xfrm>
            <a:off x="3315425" y="3915406"/>
            <a:ext cx="1232197" cy="931914"/>
          </a:xfrm>
          <a:prstGeom prst="rect">
            <a:avLst/>
          </a:prstGeom>
          <a:effectLst>
            <a:reflection blurRad="6350" stA="50000" endA="295" endPos="92000" dist="10033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8162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446B2-0263-BB21-DADE-2CAF22AE9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EE631F9-114D-F4FB-DE2D-E3C005A7F592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4C2B154F-7379-5830-97E4-1B2E611BB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6D88EDCF-DB9C-59CD-426A-B3C5C25BA7C1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B9B22B1C-83E8-1756-3BD5-7962843C63FB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2F948630-2088-E22F-9C5F-209078934915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7A61172-307C-9A3A-3B9B-273B52DD5176}"/>
                </a:ext>
              </a:extLst>
            </p:cNvPr>
            <p:cNvSpPr txBox="1"/>
            <p:nvPr/>
          </p:nvSpPr>
          <p:spPr>
            <a:xfrm>
              <a:off x="6828851" y="3793984"/>
              <a:ext cx="303920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79(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金元寶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AF8D686A-D076-F356-5167-419DA3707DAD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A44A060-9D54-EE61-7DBA-257339457501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30FF55A2-E50E-BA4B-D122-F4C7208C41B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AF1AB051-CA8C-A908-63C7-D8A9BC0EF50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62D32E9-17F6-9537-10E3-799C5C84FFC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0390A4B-53A2-1E8A-4233-11F11469EFB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37.48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796" l="7566" r="89980">
                        <a14:backgroundMark x1="73620" y1="75850" x2="77914" y2="69048"/>
                        <a14:backgroundMark x1="26585" y1="73810" x2="38650" y2="81633"/>
                        <a14:backgroundMark x1="49898" y1="80272" x2="52965" y2="79592"/>
                      </a14:backgroundRemoval>
                    </a14:imgEffect>
                  </a14:imgLayer>
                </a14:imgProps>
              </a:ext>
            </a:extLst>
          </a:blip>
          <a:srcRect b="21154"/>
          <a:stretch/>
        </p:blipFill>
        <p:spPr>
          <a:xfrm rot="60000">
            <a:off x="878095" y="3808285"/>
            <a:ext cx="4657725" cy="220796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834770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0024C-A46F-3A65-2052-B9A52D346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ACC7450-76BC-158F-C9C6-5B5A01B249E4}"/>
              </a:ext>
            </a:extLst>
          </p:cNvPr>
          <p:cNvSpPr/>
          <p:nvPr/>
        </p:nvSpPr>
        <p:spPr>
          <a:xfrm>
            <a:off x="-6520" y="0"/>
            <a:ext cx="1219852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zh-TW" altLang="zh-TW" dirty="0">
              <a:latin typeface="Arial Black" panose="020B0A040201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D5DF89-A351-B468-AD02-99D86DDCBC23}"/>
              </a:ext>
            </a:extLst>
          </p:cNvPr>
          <p:cNvSpPr txBox="1"/>
          <p:nvPr/>
        </p:nvSpPr>
        <p:spPr>
          <a:xfrm>
            <a:off x="2858013" y="482547"/>
            <a:ext cx="8006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7CC8E2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金磚、小金豆、金元寶</a:t>
            </a:r>
            <a:endParaRPr lang="zh-TW" altLang="en-US" sz="4800" b="1" kern="0" dirty="0">
              <a:solidFill>
                <a:srgbClr val="7CC8E2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CC97CF-9665-DB68-B68A-28D0E752A4B6}"/>
              </a:ext>
            </a:extLst>
          </p:cNvPr>
          <p:cNvSpPr txBox="1"/>
          <p:nvPr/>
        </p:nvSpPr>
        <p:spPr>
          <a:xfrm>
            <a:off x="1366620" y="402051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7CC8E2"/>
                </a:solidFill>
                <a:latin typeface="Arial Black" panose="020B0A04020102020204" pitchFamily="34" charset="0"/>
              </a:rPr>
              <a:t>18</a:t>
            </a:r>
            <a:endParaRPr lang="zh-TW" altLang="en-US" sz="9600" dirty="0">
              <a:solidFill>
                <a:srgbClr val="7CC8E2"/>
              </a:solidFill>
              <a:latin typeface="Arial Black" panose="020B0A04020102020204" pitchFamily="34" charset="0"/>
            </a:endParaRPr>
          </a:p>
        </p:txBody>
      </p:sp>
      <p:sp>
        <p:nvSpPr>
          <p:cNvPr id="25" name="AutoShape 2" descr="已產生圖像">
            <a:extLst>
              <a:ext uri="{FF2B5EF4-FFF2-40B4-BE49-F238E27FC236}">
                <a16:creationId xmlns:a16="http://schemas.microsoft.com/office/drawing/2014/main" id="{89E9F254-948E-95AB-4A87-5B13CB8AD4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6" name="梯形 25">
            <a:extLst>
              <a:ext uri="{FF2B5EF4-FFF2-40B4-BE49-F238E27FC236}">
                <a16:creationId xmlns:a16="http://schemas.microsoft.com/office/drawing/2014/main" id="{E3921908-04DB-1F52-794C-2F58BC2032A2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7" name="梯形 26">
            <a:extLst>
              <a:ext uri="{FF2B5EF4-FFF2-40B4-BE49-F238E27FC236}">
                <a16:creationId xmlns:a16="http://schemas.microsoft.com/office/drawing/2014/main" id="{3CA7FCE8-8024-0CCE-005C-61ADF82617ED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F46ADBCA-19FA-645D-B5CF-FB8CAE0214EB}"/>
              </a:ext>
            </a:extLst>
          </p:cNvPr>
          <p:cNvCxnSpPr>
            <a:cxnSpLocks/>
          </p:cNvCxnSpPr>
          <p:nvPr/>
        </p:nvCxnSpPr>
        <p:spPr>
          <a:xfrm flipV="1">
            <a:off x="3323824" y="1274207"/>
            <a:ext cx="7956000" cy="20868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10726401-C90B-B722-431F-2B9BD43EE85B}"/>
              </a:ext>
            </a:extLst>
          </p:cNvPr>
          <p:cNvGrpSpPr/>
          <p:nvPr/>
        </p:nvGrpSpPr>
        <p:grpSpPr>
          <a:xfrm>
            <a:off x="5395007" y="2691867"/>
            <a:ext cx="5826588" cy="2713152"/>
            <a:chOff x="5767925" y="3793524"/>
            <a:chExt cx="4735911" cy="1989316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DCFF9AA-C0EA-0712-B098-F07849452109}"/>
                </a:ext>
              </a:extLst>
            </p:cNvPr>
            <p:cNvSpPr txBox="1"/>
            <p:nvPr/>
          </p:nvSpPr>
          <p:spPr>
            <a:xfrm>
              <a:off x="6744277" y="3793524"/>
              <a:ext cx="3230785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 80(</a:t>
              </a:r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金元寶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)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357A589C-C418-D0B5-0376-1B7E169FBC7B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4C2B368-05E8-1B21-C1D9-5863D107659A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78DD058E-5770-A317-73E8-01D37A026B4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1" name="矩形: 圓角 10">
                <a:extLst>
                  <a:ext uri="{FF2B5EF4-FFF2-40B4-BE49-F238E27FC236}">
                    <a16:creationId xmlns:a16="http://schemas.microsoft.com/office/drawing/2014/main" id="{DDAE0F3F-22E0-664F-9241-1B0B29A2DFF7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2A6594B-5B13-E81E-4CC0-CC9059CA650D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4FAEC62-6349-B60E-AE9E-6D425BB6A5B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37.5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D07268D-D62B-A0A2-0AF6-05A59F48C5A4}"/>
              </a:ext>
            </a:extLst>
          </p:cNvPr>
          <p:cNvSpPr txBox="1"/>
          <p:nvPr/>
        </p:nvSpPr>
        <p:spPr>
          <a:xfrm>
            <a:off x="3182150" y="1433353"/>
            <a:ext cx="85849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61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68~70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77~80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1,876.89</a:t>
            </a:r>
            <a:r>
              <a:rPr lang="zh-TW" altLang="en-US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7CC8E2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64" b="89796" l="7566" r="89980">
                        <a14:backgroundMark x1="73620" y1="75850" x2="77914" y2="69048"/>
                        <a14:backgroundMark x1="26585" y1="73810" x2="38650" y2="81633"/>
                        <a14:backgroundMark x1="49898" y1="80272" x2="52965" y2="79592"/>
                      </a14:backgroundRemoval>
                    </a14:imgEffect>
                  </a14:imgLayer>
                </a14:imgProps>
              </a:ext>
            </a:extLst>
          </a:blip>
          <a:srcRect b="21154"/>
          <a:stretch/>
        </p:blipFill>
        <p:spPr>
          <a:xfrm rot="60000">
            <a:off x="878095" y="3808285"/>
            <a:ext cx="4657725" cy="2207966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6285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254CB-9957-1D91-7C9C-99E6DEB0A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AE1B5E9-94C5-962A-5777-564FB17F51A6}"/>
              </a:ext>
            </a:extLst>
          </p:cNvPr>
          <p:cNvSpPr/>
          <p:nvPr/>
        </p:nvSpPr>
        <p:spPr>
          <a:xfrm>
            <a:off x="-8042" y="0"/>
            <a:ext cx="12192000" cy="6858000"/>
          </a:xfrm>
          <a:prstGeom prst="rect">
            <a:avLst/>
          </a:prstGeom>
          <a:solidFill>
            <a:srgbClr val="001A1A">
              <a:alpha val="9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96FC1FED-6E48-C012-35F8-82C7E14BC71A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64BFC04B-9076-B6A0-CF06-07608BDBC076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AB6A3905-0C28-ADFB-F20D-7840C774C027}"/>
              </a:ext>
            </a:extLst>
          </p:cNvPr>
          <p:cNvGrpSpPr/>
          <p:nvPr/>
        </p:nvGrpSpPr>
        <p:grpSpPr>
          <a:xfrm>
            <a:off x="5344372" y="2366072"/>
            <a:ext cx="5825198" cy="3565292"/>
            <a:chOff x="5769055" y="3168725"/>
            <a:chExt cx="4734781" cy="2614115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1796EF1D-703D-5B85-E9BB-7544F3D1192B}"/>
                </a:ext>
              </a:extLst>
            </p:cNvPr>
            <p:cNvSpPr txBox="1"/>
            <p:nvPr/>
          </p:nvSpPr>
          <p:spPr>
            <a:xfrm>
              <a:off x="6827350" y="3168725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87453DE4-8B8A-4F43-9BD0-D682C62BFC58}"/>
                </a:ext>
              </a:extLst>
            </p:cNvPr>
            <p:cNvGrpSpPr/>
            <p:nvPr/>
          </p:nvGrpSpPr>
          <p:grpSpPr>
            <a:xfrm>
              <a:off x="5769055" y="3725265"/>
              <a:ext cx="4734781" cy="2057575"/>
              <a:chOff x="149659" y="4258014"/>
              <a:chExt cx="4192996" cy="205757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A9E3552-1440-8E08-5BFA-BE1979C19471}"/>
                  </a:ext>
                </a:extLst>
              </p:cNvPr>
              <p:cNvSpPr/>
              <p:nvPr/>
            </p:nvSpPr>
            <p:spPr>
              <a:xfrm>
                <a:off x="149659" y="4258014"/>
                <a:ext cx="4155820" cy="20575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67A8FD37-2B49-0ECF-B880-BC9083EDD443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EB6F6686-605C-018B-C874-16FFC63A2621}"/>
                  </a:ext>
                </a:extLst>
              </p:cNvPr>
              <p:cNvSpPr/>
              <p:nvPr/>
            </p:nvSpPr>
            <p:spPr>
              <a:xfrm>
                <a:off x="272552" y="4426880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製造編號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9665A272-3501-6F30-24D7-711EE78FE3EC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36C55EF-6401-0021-11FC-CBD8940E619B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)99.99%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0F4CD01-AA1C-7318-2A13-EC6B93BFE69D}"/>
                  </a:ext>
                </a:extLst>
              </p:cNvPr>
              <p:cNvSpPr txBox="1"/>
              <p:nvPr/>
            </p:nvSpPr>
            <p:spPr>
              <a:xfrm>
                <a:off x="2008330" y="4496916"/>
                <a:ext cx="1907829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117402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F84167-4B3C-9464-CFC7-EB264063D81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998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8B851B9-4854-0216-EC8C-AD65E0D5DFB1}"/>
              </a:ext>
            </a:extLst>
          </p:cNvPr>
          <p:cNvCxnSpPr>
            <a:cxnSpLocks/>
          </p:cNvCxnSpPr>
          <p:nvPr/>
        </p:nvCxnSpPr>
        <p:spPr>
          <a:xfrm>
            <a:off x="3874625" y="1319551"/>
            <a:ext cx="5970787" cy="0"/>
          </a:xfrm>
          <a:prstGeom prst="line">
            <a:avLst/>
          </a:prstGeom>
          <a:ln w="53975">
            <a:solidFill>
              <a:srgbClr val="FFCC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367BDD9-C76E-5FE9-629C-9AD37C3183C7}"/>
              </a:ext>
            </a:extLst>
          </p:cNvPr>
          <p:cNvSpPr txBox="1"/>
          <p:nvPr/>
        </p:nvSpPr>
        <p:spPr>
          <a:xfrm>
            <a:off x="3697974" y="464078"/>
            <a:ext cx="6147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METALOR</a:t>
            </a:r>
            <a:r>
              <a:rPr lang="zh-TW" altLang="zh-TW" sz="4800" b="1" kern="0" dirty="0">
                <a:solidFill>
                  <a:srgbClr val="99FF66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黃金條塊</a:t>
            </a:r>
            <a:endParaRPr lang="zh-TW" altLang="en-US" sz="4800" b="1" kern="0" dirty="0">
              <a:solidFill>
                <a:srgbClr val="99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2F7E58F-6151-D35F-B106-DFFC52887D34}"/>
              </a:ext>
            </a:extLst>
          </p:cNvPr>
          <p:cNvSpPr txBox="1"/>
          <p:nvPr/>
        </p:nvSpPr>
        <p:spPr>
          <a:xfrm>
            <a:off x="2090432" y="456314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02</a:t>
            </a:r>
            <a:endParaRPr lang="zh-TW" altLang="en-US" sz="9600" dirty="0">
              <a:solidFill>
                <a:srgbClr val="99FF66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9EB8064-AB0F-2ABD-0D2F-96089C44B39C}"/>
              </a:ext>
            </a:extLst>
          </p:cNvPr>
          <p:cNvSpPr txBox="1"/>
          <p:nvPr/>
        </p:nvSpPr>
        <p:spPr>
          <a:xfrm>
            <a:off x="4479993" y="1452980"/>
            <a:ext cx="52326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4-6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總重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2,992</a:t>
            </a:r>
            <a:r>
              <a:rPr lang="zh-TW" altLang="en-US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99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9471F51-0F38-59A8-38B0-EA1044B5B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90" t="23108" r="8359" b="21848"/>
          <a:stretch>
            <a:fillRect/>
          </a:stretch>
        </p:blipFill>
        <p:spPr bwMode="auto">
          <a:xfrm>
            <a:off x="2153014" y="2150357"/>
            <a:ext cx="2989310" cy="4243565"/>
          </a:xfrm>
          <a:prstGeom prst="round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867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62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8206D-DA64-9EB3-2B60-44756D6D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EC58FF69-8B31-29F7-F0F2-AEC5D2F96D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57498" y="4639252"/>
                </a:moveTo>
                <a:lnTo>
                  <a:pt x="7955059" y="4646567"/>
                </a:lnTo>
                <a:lnTo>
                  <a:pt x="7953840" y="4652663"/>
                </a:lnTo>
                <a:cubicBezTo>
                  <a:pt x="8025722" y="4679892"/>
                  <a:pt x="8085565" y="4710168"/>
                  <a:pt x="8133367" y="4743493"/>
                </a:cubicBezTo>
                <a:cubicBezTo>
                  <a:pt x="8181170" y="4776818"/>
                  <a:pt x="8217238" y="4807095"/>
                  <a:pt x="8241571" y="4834324"/>
                </a:cubicBezTo>
                <a:cubicBezTo>
                  <a:pt x="8272986" y="4857987"/>
                  <a:pt x="8306327" y="4867377"/>
                  <a:pt x="8341595" y="4862492"/>
                </a:cubicBezTo>
                <a:cubicBezTo>
                  <a:pt x="8376862" y="4857607"/>
                  <a:pt x="8404058" y="4844232"/>
                  <a:pt x="8423183" y="4822366"/>
                </a:cubicBezTo>
                <a:cubicBezTo>
                  <a:pt x="8442308" y="4800500"/>
                  <a:pt x="8443365" y="4775927"/>
                  <a:pt x="8426353" y="4748648"/>
                </a:cubicBezTo>
                <a:cubicBezTo>
                  <a:pt x="8409341" y="4721369"/>
                  <a:pt x="8364264" y="4697167"/>
                  <a:pt x="8291120" y="4676042"/>
                </a:cubicBezTo>
                <a:cubicBezTo>
                  <a:pt x="8217976" y="4654918"/>
                  <a:pt x="8106769" y="4642654"/>
                  <a:pt x="7957498" y="4639252"/>
                </a:cubicBezTo>
                <a:close/>
                <a:moveTo>
                  <a:pt x="7702685" y="4597799"/>
                </a:moveTo>
                <a:cubicBezTo>
                  <a:pt x="7663493" y="4641436"/>
                  <a:pt x="7609289" y="4687054"/>
                  <a:pt x="7540074" y="4734654"/>
                </a:cubicBezTo>
                <a:cubicBezTo>
                  <a:pt x="7470859" y="4782254"/>
                  <a:pt x="7398672" y="4822386"/>
                  <a:pt x="7323514" y="4855050"/>
                </a:cubicBezTo>
                <a:lnTo>
                  <a:pt x="7327171" y="4867242"/>
                </a:lnTo>
                <a:cubicBezTo>
                  <a:pt x="7421050" y="4857133"/>
                  <a:pt x="7511880" y="4840775"/>
                  <a:pt x="7599663" y="4818169"/>
                </a:cubicBezTo>
                <a:cubicBezTo>
                  <a:pt x="7687445" y="4795563"/>
                  <a:pt x="7761207" y="4768842"/>
                  <a:pt x="7820947" y="4738007"/>
                </a:cubicBezTo>
                <a:cubicBezTo>
                  <a:pt x="7842741" y="4742096"/>
                  <a:pt x="7860114" y="4742757"/>
                  <a:pt x="7873068" y="4739988"/>
                </a:cubicBezTo>
                <a:cubicBezTo>
                  <a:pt x="7886022" y="4737219"/>
                  <a:pt x="7895471" y="4732089"/>
                  <a:pt x="7901415" y="4724596"/>
                </a:cubicBezTo>
                <a:lnTo>
                  <a:pt x="7801440" y="4661197"/>
                </a:lnTo>
                <a:close/>
                <a:moveTo>
                  <a:pt x="8752416" y="4442960"/>
                </a:moveTo>
                <a:lnTo>
                  <a:pt x="8746320" y="4445399"/>
                </a:lnTo>
                <a:lnTo>
                  <a:pt x="8741443" y="4447837"/>
                </a:lnTo>
                <a:cubicBezTo>
                  <a:pt x="8754600" y="4484769"/>
                  <a:pt x="8764862" y="4524596"/>
                  <a:pt x="8772228" y="4567319"/>
                </a:cubicBezTo>
                <a:cubicBezTo>
                  <a:pt x="8779594" y="4610042"/>
                  <a:pt x="8781931" y="4653526"/>
                  <a:pt x="8779238" y="4697773"/>
                </a:cubicBezTo>
                <a:cubicBezTo>
                  <a:pt x="8815570" y="4732555"/>
                  <a:pt x="8850578" y="4745516"/>
                  <a:pt x="8884261" y="4736654"/>
                </a:cubicBezTo>
                <a:cubicBezTo>
                  <a:pt x="8917945" y="4727793"/>
                  <a:pt x="8940798" y="4706044"/>
                  <a:pt x="8952822" y="4671408"/>
                </a:cubicBezTo>
                <a:cubicBezTo>
                  <a:pt x="8964846" y="4636772"/>
                  <a:pt x="8956534" y="4598183"/>
                  <a:pt x="8927886" y="4555641"/>
                </a:cubicBezTo>
                <a:cubicBezTo>
                  <a:pt x="8899238" y="4513099"/>
                  <a:pt x="8840748" y="4475539"/>
                  <a:pt x="8752416" y="4442960"/>
                </a:cubicBezTo>
                <a:close/>
                <a:moveTo>
                  <a:pt x="9319344" y="4434426"/>
                </a:moveTo>
                <a:cubicBezTo>
                  <a:pt x="9308041" y="4488858"/>
                  <a:pt x="9295900" y="4543367"/>
                  <a:pt x="9282920" y="4597951"/>
                </a:cubicBezTo>
                <a:cubicBezTo>
                  <a:pt x="9269941" y="4652536"/>
                  <a:pt x="9258104" y="4698815"/>
                  <a:pt x="9247411" y="4736788"/>
                </a:cubicBezTo>
                <a:lnTo>
                  <a:pt x="9260822" y="4745322"/>
                </a:lnTo>
                <a:cubicBezTo>
                  <a:pt x="9299735" y="4719211"/>
                  <a:pt x="9339562" y="4688223"/>
                  <a:pt x="9380304" y="4652358"/>
                </a:cubicBezTo>
                <a:cubicBezTo>
                  <a:pt x="9421046" y="4616493"/>
                  <a:pt x="9459654" y="4578800"/>
                  <a:pt x="9496128" y="4539277"/>
                </a:cubicBezTo>
                <a:cubicBezTo>
                  <a:pt x="9510174" y="4539785"/>
                  <a:pt x="9521401" y="4537855"/>
                  <a:pt x="9529808" y="4533486"/>
                </a:cubicBezTo>
                <a:cubicBezTo>
                  <a:pt x="9538216" y="4529117"/>
                  <a:pt x="9543652" y="4522920"/>
                  <a:pt x="9546115" y="4514893"/>
                </a:cubicBezTo>
                <a:lnTo>
                  <a:pt x="9432730" y="4474660"/>
                </a:lnTo>
                <a:close/>
                <a:moveTo>
                  <a:pt x="10789699" y="4419796"/>
                </a:moveTo>
                <a:lnTo>
                  <a:pt x="10799453" y="4445399"/>
                </a:lnTo>
                <a:lnTo>
                  <a:pt x="10773850" y="4477098"/>
                </a:lnTo>
                <a:lnTo>
                  <a:pt x="10749466" y="4508797"/>
                </a:lnTo>
                <a:lnTo>
                  <a:pt x="10749466" y="4449056"/>
                </a:lnTo>
                <a:cubicBezTo>
                  <a:pt x="10761581" y="4447304"/>
                  <a:pt x="10770878" y="4444103"/>
                  <a:pt x="10777355" y="4439455"/>
                </a:cubicBezTo>
                <a:cubicBezTo>
                  <a:pt x="10783832" y="4434807"/>
                  <a:pt x="10787946" y="4428254"/>
                  <a:pt x="10789699" y="4419796"/>
                </a:cubicBezTo>
                <a:close/>
                <a:moveTo>
                  <a:pt x="7987978" y="4412480"/>
                </a:moveTo>
                <a:lnTo>
                  <a:pt x="8144035" y="4412480"/>
                </a:lnTo>
                <a:lnTo>
                  <a:pt x="8144035" y="4550250"/>
                </a:lnTo>
                <a:lnTo>
                  <a:pt x="8066007" y="4550250"/>
                </a:lnTo>
                <a:lnTo>
                  <a:pt x="7987978" y="4550250"/>
                </a:lnTo>
                <a:close/>
                <a:moveTo>
                  <a:pt x="7670986" y="4412480"/>
                </a:moveTo>
                <a:lnTo>
                  <a:pt x="7742919" y="4412480"/>
                </a:lnTo>
                <a:lnTo>
                  <a:pt x="7814851" y="4412480"/>
                </a:lnTo>
                <a:lnTo>
                  <a:pt x="7814851" y="4550250"/>
                </a:lnTo>
                <a:lnTo>
                  <a:pt x="7670986" y="4550250"/>
                </a:lnTo>
                <a:close/>
                <a:moveTo>
                  <a:pt x="10755562" y="4362493"/>
                </a:moveTo>
                <a:cubicBezTo>
                  <a:pt x="10768973" y="4380781"/>
                  <a:pt x="10779946" y="4399069"/>
                  <a:pt x="10788480" y="4417357"/>
                </a:cubicBezTo>
                <a:lnTo>
                  <a:pt x="10701917" y="4411261"/>
                </a:lnTo>
                <a:lnTo>
                  <a:pt x="10615354" y="4403946"/>
                </a:lnTo>
                <a:close/>
                <a:moveTo>
                  <a:pt x="7987978" y="4253984"/>
                </a:moveTo>
                <a:lnTo>
                  <a:pt x="8144035" y="4253984"/>
                </a:lnTo>
                <a:lnTo>
                  <a:pt x="8144035" y="4378343"/>
                </a:lnTo>
                <a:lnTo>
                  <a:pt x="8066007" y="4378343"/>
                </a:lnTo>
                <a:lnTo>
                  <a:pt x="7987978" y="4378343"/>
                </a:lnTo>
                <a:close/>
                <a:moveTo>
                  <a:pt x="7670986" y="4253984"/>
                </a:moveTo>
                <a:lnTo>
                  <a:pt x="7742919" y="4253984"/>
                </a:lnTo>
                <a:lnTo>
                  <a:pt x="7814851" y="4253984"/>
                </a:lnTo>
                <a:lnTo>
                  <a:pt x="7814851" y="4378343"/>
                </a:lnTo>
                <a:lnTo>
                  <a:pt x="7670986" y="4378343"/>
                </a:lnTo>
                <a:close/>
                <a:moveTo>
                  <a:pt x="10643395" y="4230820"/>
                </a:moveTo>
                <a:lnTo>
                  <a:pt x="10705574" y="4230820"/>
                </a:lnTo>
                <a:lnTo>
                  <a:pt x="10705574" y="4262519"/>
                </a:lnTo>
                <a:lnTo>
                  <a:pt x="10679971" y="4262519"/>
                </a:lnTo>
                <a:lnTo>
                  <a:pt x="10671437" y="4271053"/>
                </a:lnTo>
                <a:cubicBezTo>
                  <a:pt x="10681190" y="4278470"/>
                  <a:pt x="10690944" y="4287106"/>
                  <a:pt x="10700698" y="4296961"/>
                </a:cubicBezTo>
                <a:cubicBezTo>
                  <a:pt x="10710451" y="4306816"/>
                  <a:pt x="10720205" y="4317281"/>
                  <a:pt x="10729958" y="4328356"/>
                </a:cubicBezTo>
                <a:lnTo>
                  <a:pt x="10643395" y="4330794"/>
                </a:lnTo>
                <a:lnTo>
                  <a:pt x="10643395" y="4280807"/>
                </a:lnTo>
                <a:close/>
                <a:moveTo>
                  <a:pt x="9997219" y="4205216"/>
                </a:moveTo>
                <a:lnTo>
                  <a:pt x="10069152" y="4205216"/>
                </a:lnTo>
                <a:lnTo>
                  <a:pt x="10069152" y="4403946"/>
                </a:lnTo>
                <a:lnTo>
                  <a:pt x="10069152" y="4602676"/>
                </a:lnTo>
                <a:lnTo>
                  <a:pt x="9997219" y="4602676"/>
                </a:lnTo>
                <a:close/>
                <a:moveTo>
                  <a:pt x="10643395" y="4105242"/>
                </a:moveTo>
                <a:lnTo>
                  <a:pt x="10705574" y="4105242"/>
                </a:lnTo>
                <a:lnTo>
                  <a:pt x="10705574" y="4151572"/>
                </a:lnTo>
                <a:lnTo>
                  <a:pt x="10705574" y="4196682"/>
                </a:lnTo>
                <a:lnTo>
                  <a:pt x="10643395" y="4196682"/>
                </a:lnTo>
                <a:close/>
                <a:moveTo>
                  <a:pt x="10423939" y="4105242"/>
                </a:moveTo>
                <a:lnTo>
                  <a:pt x="10484899" y="4105242"/>
                </a:lnTo>
                <a:lnTo>
                  <a:pt x="10484899" y="4151572"/>
                </a:lnTo>
                <a:lnTo>
                  <a:pt x="10484899" y="4196682"/>
                </a:lnTo>
                <a:lnTo>
                  <a:pt x="10423939" y="4196682"/>
                </a:lnTo>
                <a:close/>
                <a:moveTo>
                  <a:pt x="10643395" y="3979664"/>
                </a:moveTo>
                <a:lnTo>
                  <a:pt x="10705574" y="3979664"/>
                </a:lnTo>
                <a:lnTo>
                  <a:pt x="10705574" y="4071104"/>
                </a:lnTo>
                <a:lnTo>
                  <a:pt x="10643395" y="4071104"/>
                </a:lnTo>
                <a:lnTo>
                  <a:pt x="10643395" y="4025994"/>
                </a:lnTo>
                <a:close/>
                <a:moveTo>
                  <a:pt x="10423939" y="3979664"/>
                </a:moveTo>
                <a:lnTo>
                  <a:pt x="10484899" y="3979664"/>
                </a:lnTo>
                <a:lnTo>
                  <a:pt x="10484899" y="4071104"/>
                </a:lnTo>
                <a:lnTo>
                  <a:pt x="10423939" y="4071104"/>
                </a:lnTo>
                <a:lnTo>
                  <a:pt x="10423939" y="4025994"/>
                </a:lnTo>
                <a:close/>
                <a:moveTo>
                  <a:pt x="8311066" y="3977226"/>
                </a:moveTo>
                <a:lnTo>
                  <a:pt x="8215968" y="4095488"/>
                </a:lnTo>
                <a:lnTo>
                  <a:pt x="7772179" y="4095488"/>
                </a:lnTo>
                <a:lnTo>
                  <a:pt x="7329610" y="4095488"/>
                </a:lnTo>
                <a:lnTo>
                  <a:pt x="7339363" y="4129626"/>
                </a:lnTo>
                <a:lnTo>
                  <a:pt x="7814851" y="4129626"/>
                </a:lnTo>
                <a:lnTo>
                  <a:pt x="7814851" y="4219847"/>
                </a:lnTo>
                <a:lnTo>
                  <a:pt x="7680739" y="4219847"/>
                </a:lnTo>
                <a:lnTo>
                  <a:pt x="7494202" y="4149133"/>
                </a:lnTo>
                <a:lnTo>
                  <a:pt x="7494202" y="4659978"/>
                </a:lnTo>
                <a:lnTo>
                  <a:pt x="7519805" y="4659978"/>
                </a:lnTo>
                <a:cubicBezTo>
                  <a:pt x="7557575" y="4658683"/>
                  <a:pt x="7591763" y="4651520"/>
                  <a:pt x="7622370" y="4638490"/>
                </a:cubicBezTo>
                <a:cubicBezTo>
                  <a:pt x="7652977" y="4625459"/>
                  <a:pt x="7669182" y="4614334"/>
                  <a:pt x="7670986" y="4605114"/>
                </a:cubicBezTo>
                <a:lnTo>
                  <a:pt x="7670986" y="4584388"/>
                </a:lnTo>
                <a:lnTo>
                  <a:pt x="8144035" y="4584388"/>
                </a:lnTo>
                <a:lnTo>
                  <a:pt x="8144035" y="4635594"/>
                </a:lnTo>
                <a:lnTo>
                  <a:pt x="8174515" y="4635594"/>
                </a:lnTo>
                <a:cubicBezTo>
                  <a:pt x="8194369" y="4635285"/>
                  <a:pt x="8215622" y="4632651"/>
                  <a:pt x="8238275" y="4627692"/>
                </a:cubicBezTo>
                <a:cubicBezTo>
                  <a:pt x="8260928" y="4622732"/>
                  <a:pt x="8280465" y="4617298"/>
                  <a:pt x="8296887" y="4611391"/>
                </a:cubicBezTo>
                <a:cubicBezTo>
                  <a:pt x="8313308" y="4605483"/>
                  <a:pt x="8322099" y="4600952"/>
                  <a:pt x="8323258" y="4597799"/>
                </a:cubicBezTo>
                <a:lnTo>
                  <a:pt x="8323258" y="4282026"/>
                </a:lnTo>
                <a:cubicBezTo>
                  <a:pt x="8335958" y="4279435"/>
                  <a:pt x="8346219" y="4275778"/>
                  <a:pt x="8354043" y="4271053"/>
                </a:cubicBezTo>
                <a:cubicBezTo>
                  <a:pt x="8361866" y="4266329"/>
                  <a:pt x="8367860" y="4261452"/>
                  <a:pt x="8372026" y="4256423"/>
                </a:cubicBezTo>
                <a:lnTo>
                  <a:pt x="8209872" y="4134503"/>
                </a:lnTo>
                <a:lnTo>
                  <a:pt x="8131843" y="4219847"/>
                </a:lnTo>
                <a:lnTo>
                  <a:pt x="7987978" y="4219847"/>
                </a:lnTo>
                <a:lnTo>
                  <a:pt x="7987978" y="4129626"/>
                </a:lnTo>
                <a:lnTo>
                  <a:pt x="8450054" y="4129626"/>
                </a:lnTo>
                <a:cubicBezTo>
                  <a:pt x="8459300" y="4129651"/>
                  <a:pt x="8467022" y="4128077"/>
                  <a:pt x="8473219" y="4124902"/>
                </a:cubicBezTo>
                <a:cubicBezTo>
                  <a:pt x="8479417" y="4121727"/>
                  <a:pt x="8483481" y="4116799"/>
                  <a:pt x="8485411" y="4110119"/>
                </a:cubicBezTo>
                <a:cubicBezTo>
                  <a:pt x="8462532" y="4091206"/>
                  <a:pt x="8437712" y="4071594"/>
                  <a:pt x="8410950" y="4051281"/>
                </a:cubicBezTo>
                <a:cubicBezTo>
                  <a:pt x="8384188" y="4030969"/>
                  <a:pt x="8361083" y="4013704"/>
                  <a:pt x="8341636" y="3999488"/>
                </a:cubicBezTo>
                <a:cubicBezTo>
                  <a:pt x="8322189" y="3985271"/>
                  <a:pt x="8311999" y="3977851"/>
                  <a:pt x="8311066" y="3977226"/>
                </a:cubicBezTo>
                <a:close/>
                <a:moveTo>
                  <a:pt x="7822167" y="3890663"/>
                </a:moveTo>
                <a:lnTo>
                  <a:pt x="7898976" y="3890663"/>
                </a:lnTo>
                <a:lnTo>
                  <a:pt x="7975786" y="3890663"/>
                </a:lnTo>
                <a:lnTo>
                  <a:pt x="7975786" y="3977226"/>
                </a:lnTo>
                <a:lnTo>
                  <a:pt x="7822167" y="3977226"/>
                </a:lnTo>
                <a:close/>
                <a:moveTo>
                  <a:pt x="10643395" y="3867498"/>
                </a:moveTo>
                <a:lnTo>
                  <a:pt x="10705574" y="3867498"/>
                </a:lnTo>
                <a:lnTo>
                  <a:pt x="10768973" y="3867498"/>
                </a:lnTo>
                <a:lnTo>
                  <a:pt x="10700698" y="3945527"/>
                </a:lnTo>
                <a:lnTo>
                  <a:pt x="10643395" y="3945527"/>
                </a:lnTo>
                <a:close/>
                <a:moveTo>
                  <a:pt x="10074029" y="3867498"/>
                </a:moveTo>
                <a:lnTo>
                  <a:pt x="10484899" y="3867498"/>
                </a:lnTo>
                <a:lnTo>
                  <a:pt x="10484899" y="3945527"/>
                </a:lnTo>
                <a:lnTo>
                  <a:pt x="10436131" y="3945527"/>
                </a:lnTo>
                <a:lnTo>
                  <a:pt x="10272758" y="3883348"/>
                </a:lnTo>
                <a:lnTo>
                  <a:pt x="10272758" y="4290560"/>
                </a:lnTo>
                <a:lnTo>
                  <a:pt x="10299581" y="4290560"/>
                </a:lnTo>
                <a:cubicBezTo>
                  <a:pt x="10338900" y="4289748"/>
                  <a:pt x="10369380" y="4285277"/>
                  <a:pt x="10391021" y="4277149"/>
                </a:cubicBezTo>
                <a:cubicBezTo>
                  <a:pt x="10412662" y="4269021"/>
                  <a:pt x="10423634" y="4262112"/>
                  <a:pt x="10423939" y="4256423"/>
                </a:cubicBezTo>
                <a:lnTo>
                  <a:pt x="10423939" y="4230820"/>
                </a:lnTo>
                <a:lnTo>
                  <a:pt x="10484899" y="4230820"/>
                </a:lnTo>
                <a:lnTo>
                  <a:pt x="10484899" y="4333232"/>
                </a:lnTo>
                <a:cubicBezTo>
                  <a:pt x="10432067" y="4334426"/>
                  <a:pt x="10384722" y="4335087"/>
                  <a:pt x="10342862" y="4335214"/>
                </a:cubicBezTo>
                <a:cubicBezTo>
                  <a:pt x="10301003" y="4335341"/>
                  <a:pt x="10267069" y="4335087"/>
                  <a:pt x="10241059" y="4334452"/>
                </a:cubicBezTo>
                <a:lnTo>
                  <a:pt x="10299581" y="4502701"/>
                </a:lnTo>
                <a:cubicBezTo>
                  <a:pt x="10307023" y="4501507"/>
                  <a:pt x="10314084" y="4498713"/>
                  <a:pt x="10320764" y="4494319"/>
                </a:cubicBezTo>
                <a:cubicBezTo>
                  <a:pt x="10327444" y="4489925"/>
                  <a:pt x="10332982" y="4483778"/>
                  <a:pt x="10337376" y="4475879"/>
                </a:cubicBezTo>
                <a:cubicBezTo>
                  <a:pt x="10434709" y="4451495"/>
                  <a:pt x="10519240" y="4429549"/>
                  <a:pt x="10590970" y="4410042"/>
                </a:cubicBezTo>
                <a:lnTo>
                  <a:pt x="10590970" y="4508797"/>
                </a:lnTo>
                <a:lnTo>
                  <a:pt x="10219114" y="4508797"/>
                </a:lnTo>
                <a:lnTo>
                  <a:pt x="10219114" y="4225943"/>
                </a:lnTo>
                <a:cubicBezTo>
                  <a:pt x="10230086" y="4223987"/>
                  <a:pt x="10239230" y="4220888"/>
                  <a:pt x="10246546" y="4216646"/>
                </a:cubicBezTo>
                <a:cubicBezTo>
                  <a:pt x="10253861" y="4212405"/>
                  <a:pt x="10259347" y="4207782"/>
                  <a:pt x="10263005" y="4202778"/>
                </a:cubicBezTo>
                <a:lnTo>
                  <a:pt x="10125235" y="4097927"/>
                </a:lnTo>
                <a:lnTo>
                  <a:pt x="10056960" y="4171079"/>
                </a:lnTo>
                <a:lnTo>
                  <a:pt x="10013069" y="4171079"/>
                </a:lnTo>
                <a:lnTo>
                  <a:pt x="9999658" y="4166202"/>
                </a:lnTo>
                <a:cubicBezTo>
                  <a:pt x="10034811" y="4073340"/>
                  <a:pt x="10059602" y="3973772"/>
                  <a:pt x="10074029" y="3867498"/>
                </a:cubicBezTo>
                <a:close/>
                <a:moveTo>
                  <a:pt x="10484899" y="3716317"/>
                </a:moveTo>
                <a:lnTo>
                  <a:pt x="10484899" y="3833360"/>
                </a:lnTo>
                <a:lnTo>
                  <a:pt x="10278854" y="3833360"/>
                </a:lnTo>
                <a:cubicBezTo>
                  <a:pt x="10250203" y="3809459"/>
                  <a:pt x="10222771" y="3787158"/>
                  <a:pt x="10196558" y="3766457"/>
                </a:cubicBezTo>
                <a:cubicBezTo>
                  <a:pt x="10170346" y="3745756"/>
                  <a:pt x="10156325" y="3734732"/>
                  <a:pt x="10154496" y="3733386"/>
                </a:cubicBezTo>
                <a:lnTo>
                  <a:pt x="10075248" y="3833360"/>
                </a:lnTo>
                <a:lnTo>
                  <a:pt x="9759475" y="3833360"/>
                </a:lnTo>
                <a:lnTo>
                  <a:pt x="9769229" y="3867498"/>
                </a:lnTo>
                <a:lnTo>
                  <a:pt x="9904560" y="3867498"/>
                </a:lnTo>
                <a:cubicBezTo>
                  <a:pt x="9894019" y="3985710"/>
                  <a:pt x="9876087" y="4101940"/>
                  <a:pt x="9850763" y="4216189"/>
                </a:cubicBezTo>
                <a:cubicBezTo>
                  <a:pt x="9825439" y="4330438"/>
                  <a:pt x="9790133" y="4432038"/>
                  <a:pt x="9744845" y="4520989"/>
                </a:cubicBezTo>
                <a:lnTo>
                  <a:pt x="9759475" y="4531962"/>
                </a:lnTo>
                <a:cubicBezTo>
                  <a:pt x="9775934" y="4515579"/>
                  <a:pt x="9791784" y="4498967"/>
                  <a:pt x="9807024" y="4482127"/>
                </a:cubicBezTo>
                <a:cubicBezTo>
                  <a:pt x="9822264" y="4465287"/>
                  <a:pt x="9836894" y="4447761"/>
                  <a:pt x="9850915" y="4429549"/>
                </a:cubicBezTo>
                <a:lnTo>
                  <a:pt x="9850915" y="4779460"/>
                </a:lnTo>
                <a:lnTo>
                  <a:pt x="9877738" y="4779460"/>
                </a:lnTo>
                <a:cubicBezTo>
                  <a:pt x="9915254" y="4778291"/>
                  <a:pt x="9944464" y="4772398"/>
                  <a:pt x="9965368" y="4761781"/>
                </a:cubicBezTo>
                <a:cubicBezTo>
                  <a:pt x="9986272" y="4751164"/>
                  <a:pt x="9996889" y="4742833"/>
                  <a:pt x="9997219" y="4736788"/>
                </a:cubicBezTo>
                <a:lnTo>
                  <a:pt x="9997219" y="4636813"/>
                </a:lnTo>
                <a:lnTo>
                  <a:pt x="10069152" y="4636813"/>
                </a:lnTo>
                <a:lnTo>
                  <a:pt x="10069152" y="4719719"/>
                </a:lnTo>
                <a:lnTo>
                  <a:pt x="10094755" y="4719719"/>
                </a:lnTo>
                <a:cubicBezTo>
                  <a:pt x="10121730" y="4718677"/>
                  <a:pt x="10148552" y="4713445"/>
                  <a:pt x="10175222" y="4704022"/>
                </a:cubicBezTo>
                <a:cubicBezTo>
                  <a:pt x="10201892" y="4694598"/>
                  <a:pt x="10216523" y="4687232"/>
                  <a:pt x="10219114" y="4681924"/>
                </a:cubicBezTo>
                <a:lnTo>
                  <a:pt x="10219114" y="4534400"/>
                </a:lnTo>
                <a:lnTo>
                  <a:pt x="10221552" y="4542935"/>
                </a:lnTo>
                <a:lnTo>
                  <a:pt x="10590970" y="4542935"/>
                </a:lnTo>
                <a:lnTo>
                  <a:pt x="10590970" y="4695335"/>
                </a:lnTo>
                <a:cubicBezTo>
                  <a:pt x="10591046" y="4700796"/>
                  <a:pt x="10589674" y="4704809"/>
                  <a:pt x="10586855" y="4707374"/>
                </a:cubicBezTo>
                <a:cubicBezTo>
                  <a:pt x="10584036" y="4709940"/>
                  <a:pt x="10579311" y="4711210"/>
                  <a:pt x="10572682" y="4711184"/>
                </a:cubicBezTo>
                <a:lnTo>
                  <a:pt x="10481242" y="4706308"/>
                </a:lnTo>
                <a:cubicBezTo>
                  <a:pt x="10489881" y="4686545"/>
                  <a:pt x="10489670" y="4665653"/>
                  <a:pt x="10480610" y="4643632"/>
                </a:cubicBezTo>
                <a:cubicBezTo>
                  <a:pt x="10471548" y="4621611"/>
                  <a:pt x="10450566" y="4602435"/>
                  <a:pt x="10417662" y="4586103"/>
                </a:cubicBezTo>
                <a:cubicBezTo>
                  <a:pt x="10384759" y="4569772"/>
                  <a:pt x="10336864" y="4560259"/>
                  <a:pt x="10273978" y="4557565"/>
                </a:cubicBezTo>
                <a:lnTo>
                  <a:pt x="10265443" y="4564880"/>
                </a:lnTo>
                <a:cubicBezTo>
                  <a:pt x="10284925" y="4585124"/>
                  <a:pt x="10301740" y="4610473"/>
                  <a:pt x="10315888" y="4640928"/>
                </a:cubicBezTo>
                <a:cubicBezTo>
                  <a:pt x="10330035" y="4671383"/>
                  <a:pt x="10338011" y="4702523"/>
                  <a:pt x="10339814" y="4734349"/>
                </a:cubicBezTo>
                <a:cubicBezTo>
                  <a:pt x="10367221" y="4753120"/>
                  <a:pt x="10392875" y="4760384"/>
                  <a:pt x="10416776" y="4756142"/>
                </a:cubicBezTo>
                <a:cubicBezTo>
                  <a:pt x="10440678" y="4751901"/>
                  <a:pt x="10459322" y="4740572"/>
                  <a:pt x="10472707" y="4722157"/>
                </a:cubicBezTo>
                <a:cubicBezTo>
                  <a:pt x="10493662" y="4726577"/>
                  <a:pt x="10509664" y="4732673"/>
                  <a:pt x="10520713" y="4740445"/>
                </a:cubicBezTo>
                <a:cubicBezTo>
                  <a:pt x="10531762" y="4748218"/>
                  <a:pt x="10540144" y="4756752"/>
                  <a:pt x="10545859" y="4766048"/>
                </a:cubicBezTo>
                <a:cubicBezTo>
                  <a:pt x="10552971" y="4777021"/>
                  <a:pt x="10557950" y="4791042"/>
                  <a:pt x="10560794" y="4808111"/>
                </a:cubicBezTo>
                <a:cubicBezTo>
                  <a:pt x="10563639" y="4825180"/>
                  <a:pt x="10565569" y="4845296"/>
                  <a:pt x="10566586" y="4868461"/>
                </a:cubicBezTo>
                <a:cubicBezTo>
                  <a:pt x="10619508" y="4864074"/>
                  <a:pt x="10659154" y="4855103"/>
                  <a:pt x="10685525" y="4841549"/>
                </a:cubicBezTo>
                <a:cubicBezTo>
                  <a:pt x="10711896" y="4827994"/>
                  <a:pt x="10729326" y="4809360"/>
                  <a:pt x="10737816" y="4785646"/>
                </a:cubicBezTo>
                <a:cubicBezTo>
                  <a:pt x="10746304" y="4761932"/>
                  <a:pt x="10750188" y="4732641"/>
                  <a:pt x="10749466" y="4697773"/>
                </a:cubicBezTo>
                <a:lnTo>
                  <a:pt x="10749466" y="4542935"/>
                </a:lnTo>
                <a:lnTo>
                  <a:pt x="10915277" y="4542935"/>
                </a:lnTo>
                <a:cubicBezTo>
                  <a:pt x="10923964" y="4542960"/>
                  <a:pt x="10931279" y="4541385"/>
                  <a:pt x="10937222" y="4538210"/>
                </a:cubicBezTo>
                <a:cubicBezTo>
                  <a:pt x="10943166" y="4535035"/>
                  <a:pt x="10946824" y="4530108"/>
                  <a:pt x="10948195" y="4523428"/>
                </a:cubicBezTo>
                <a:cubicBezTo>
                  <a:pt x="10936308" y="4512277"/>
                  <a:pt x="10923202" y="4500745"/>
                  <a:pt x="10908876" y="4488833"/>
                </a:cubicBezTo>
                <a:cubicBezTo>
                  <a:pt x="10894550" y="4476920"/>
                  <a:pt x="10880834" y="4465693"/>
                  <a:pt x="10867728" y="4455152"/>
                </a:cubicBezTo>
                <a:cubicBezTo>
                  <a:pt x="10894580" y="4446001"/>
                  <a:pt x="10911589" y="4428134"/>
                  <a:pt x="10918754" y="4401553"/>
                </a:cubicBezTo>
                <a:cubicBezTo>
                  <a:pt x="10925918" y="4374971"/>
                  <a:pt x="10918182" y="4348254"/>
                  <a:pt x="10895544" y="4321402"/>
                </a:cubicBezTo>
                <a:cubicBezTo>
                  <a:pt x="10872906" y="4294549"/>
                  <a:pt x="10830309" y="4276141"/>
                  <a:pt x="10767754" y="4266176"/>
                </a:cubicBezTo>
                <a:cubicBezTo>
                  <a:pt x="10798437" y="4262570"/>
                  <a:pt x="10822110" y="4257591"/>
                  <a:pt x="10838772" y="4251241"/>
                </a:cubicBezTo>
                <a:cubicBezTo>
                  <a:pt x="10855434" y="4244891"/>
                  <a:pt x="10863867" y="4240523"/>
                  <a:pt x="10864070" y="4238135"/>
                </a:cubicBezTo>
                <a:lnTo>
                  <a:pt x="10864070" y="3989418"/>
                </a:lnTo>
                <a:cubicBezTo>
                  <a:pt x="10877227" y="3987005"/>
                  <a:pt x="10887184" y="3983906"/>
                  <a:pt x="10893941" y="3980122"/>
                </a:cubicBezTo>
                <a:cubicBezTo>
                  <a:pt x="10900697" y="3976337"/>
                  <a:pt x="10905777" y="3971714"/>
                  <a:pt x="10909181" y="3966253"/>
                </a:cubicBezTo>
                <a:lnTo>
                  <a:pt x="10777507" y="3867498"/>
                </a:lnTo>
                <a:lnTo>
                  <a:pt x="10904304" y="3867498"/>
                </a:lnTo>
                <a:cubicBezTo>
                  <a:pt x="10912991" y="3867523"/>
                  <a:pt x="10920306" y="3865949"/>
                  <a:pt x="10926250" y="3862773"/>
                </a:cubicBezTo>
                <a:cubicBezTo>
                  <a:pt x="10932193" y="3859598"/>
                  <a:pt x="10935851" y="3854671"/>
                  <a:pt x="10937222" y="3847991"/>
                </a:cubicBezTo>
                <a:cubicBezTo>
                  <a:pt x="10920259" y="3832435"/>
                  <a:pt x="10901760" y="3816269"/>
                  <a:pt x="10881726" y="3799494"/>
                </a:cubicBezTo>
                <a:cubicBezTo>
                  <a:pt x="10861692" y="3782718"/>
                  <a:pt x="10844368" y="3768449"/>
                  <a:pt x="10829752" y="3756686"/>
                </a:cubicBezTo>
                <a:cubicBezTo>
                  <a:pt x="10815137" y="3744923"/>
                  <a:pt x="10807475" y="3738782"/>
                  <a:pt x="10806768" y="3738263"/>
                </a:cubicBezTo>
                <a:lnTo>
                  <a:pt x="10733616" y="3833360"/>
                </a:lnTo>
                <a:lnTo>
                  <a:pt x="10643395" y="3833360"/>
                </a:lnTo>
                <a:lnTo>
                  <a:pt x="10643395" y="3765085"/>
                </a:lnTo>
                <a:cubicBezTo>
                  <a:pt x="10657721" y="3762621"/>
                  <a:pt x="10667779" y="3758710"/>
                  <a:pt x="10673570" y="3753350"/>
                </a:cubicBezTo>
                <a:cubicBezTo>
                  <a:pt x="10679362" y="3747991"/>
                  <a:pt x="10682714" y="3741336"/>
                  <a:pt x="10683629" y="3733386"/>
                </a:cubicBezTo>
                <a:close/>
                <a:moveTo>
                  <a:pt x="7649040" y="3710221"/>
                </a:moveTo>
                <a:lnTo>
                  <a:pt x="7649040" y="3856525"/>
                </a:lnTo>
                <a:lnTo>
                  <a:pt x="7523463" y="3856525"/>
                </a:lnTo>
                <a:lnTo>
                  <a:pt x="7397885" y="3856525"/>
                </a:lnTo>
                <a:lnTo>
                  <a:pt x="7407639" y="3890663"/>
                </a:lnTo>
                <a:lnTo>
                  <a:pt x="7649040" y="3890663"/>
                </a:lnTo>
                <a:lnTo>
                  <a:pt x="7649040" y="4077200"/>
                </a:lnTo>
                <a:lnTo>
                  <a:pt x="7678301" y="4077200"/>
                </a:lnTo>
                <a:cubicBezTo>
                  <a:pt x="7714166" y="4076438"/>
                  <a:pt x="7746678" y="4072171"/>
                  <a:pt x="7775837" y="4064399"/>
                </a:cubicBezTo>
                <a:cubicBezTo>
                  <a:pt x="7804996" y="4056626"/>
                  <a:pt x="7820439" y="4049921"/>
                  <a:pt x="7822167" y="4044282"/>
                </a:cubicBezTo>
                <a:lnTo>
                  <a:pt x="7822167" y="4011364"/>
                </a:lnTo>
                <a:lnTo>
                  <a:pt x="7975786" y="4011364"/>
                </a:lnTo>
                <a:lnTo>
                  <a:pt x="7975786" y="4071104"/>
                </a:lnTo>
                <a:lnTo>
                  <a:pt x="8005047" y="4071104"/>
                </a:lnTo>
                <a:cubicBezTo>
                  <a:pt x="8041597" y="4070342"/>
                  <a:pt x="8074871" y="4066075"/>
                  <a:pt x="8104869" y="4058303"/>
                </a:cubicBezTo>
                <a:cubicBezTo>
                  <a:pt x="8134866" y="4050530"/>
                  <a:pt x="8150766" y="4043825"/>
                  <a:pt x="8152570" y="4038186"/>
                </a:cubicBezTo>
                <a:lnTo>
                  <a:pt x="8152570" y="3890663"/>
                </a:lnTo>
                <a:lnTo>
                  <a:pt x="8412259" y="3890663"/>
                </a:lnTo>
                <a:cubicBezTo>
                  <a:pt x="8421505" y="3890688"/>
                  <a:pt x="8429226" y="3889113"/>
                  <a:pt x="8435424" y="3885938"/>
                </a:cubicBezTo>
                <a:cubicBezTo>
                  <a:pt x="8441622" y="3882763"/>
                  <a:pt x="8445686" y="3877836"/>
                  <a:pt x="8447616" y="3871156"/>
                </a:cubicBezTo>
                <a:cubicBezTo>
                  <a:pt x="8426438" y="3853500"/>
                  <a:pt x="8403499" y="3835167"/>
                  <a:pt x="8378799" y="3816156"/>
                </a:cubicBezTo>
                <a:cubicBezTo>
                  <a:pt x="8354099" y="3797146"/>
                  <a:pt x="8332786" y="3780980"/>
                  <a:pt x="8314859" y="3767659"/>
                </a:cubicBezTo>
                <a:cubicBezTo>
                  <a:pt x="8296932" y="3754338"/>
                  <a:pt x="8287540" y="3747384"/>
                  <a:pt x="8286682" y="3746797"/>
                </a:cubicBezTo>
                <a:lnTo>
                  <a:pt x="8198899" y="3856525"/>
                </a:lnTo>
                <a:lnTo>
                  <a:pt x="8152570" y="3856525"/>
                </a:lnTo>
                <a:lnTo>
                  <a:pt x="8152570" y="3762647"/>
                </a:lnTo>
                <a:cubicBezTo>
                  <a:pt x="8169258" y="3760081"/>
                  <a:pt x="8180688" y="3755763"/>
                  <a:pt x="8186860" y="3749693"/>
                </a:cubicBezTo>
                <a:cubicBezTo>
                  <a:pt x="8193032" y="3743622"/>
                  <a:pt x="8196232" y="3736561"/>
                  <a:pt x="8196461" y="3728509"/>
                </a:cubicBezTo>
                <a:lnTo>
                  <a:pt x="7975786" y="3710221"/>
                </a:lnTo>
                <a:lnTo>
                  <a:pt x="7975786" y="3856525"/>
                </a:lnTo>
                <a:lnTo>
                  <a:pt x="7822167" y="3856525"/>
                </a:lnTo>
                <a:lnTo>
                  <a:pt x="7822167" y="3762647"/>
                </a:lnTo>
                <a:cubicBezTo>
                  <a:pt x="7838829" y="3760081"/>
                  <a:pt x="7850310" y="3755763"/>
                  <a:pt x="7856609" y="3749693"/>
                </a:cubicBezTo>
                <a:cubicBezTo>
                  <a:pt x="7862908" y="3743622"/>
                  <a:pt x="7866464" y="3736561"/>
                  <a:pt x="7867277" y="3728509"/>
                </a:cubicBezTo>
                <a:close/>
                <a:moveTo>
                  <a:pt x="9006010" y="3706564"/>
                </a:moveTo>
                <a:cubicBezTo>
                  <a:pt x="8989844" y="3767192"/>
                  <a:pt x="8957829" y="3833691"/>
                  <a:pt x="8909964" y="3906061"/>
                </a:cubicBezTo>
                <a:cubicBezTo>
                  <a:pt x="8862099" y="3978430"/>
                  <a:pt x="8805158" y="4048903"/>
                  <a:pt x="8739140" y="4117479"/>
                </a:cubicBezTo>
                <a:cubicBezTo>
                  <a:pt x="8673123" y="4186055"/>
                  <a:pt x="8604803" y="4244968"/>
                  <a:pt x="8534179" y="4294218"/>
                </a:cubicBezTo>
                <a:lnTo>
                  <a:pt x="8541494" y="4306410"/>
                </a:lnTo>
                <a:cubicBezTo>
                  <a:pt x="8589246" y="4288605"/>
                  <a:pt x="8637303" y="4267218"/>
                  <a:pt x="8685665" y="4242250"/>
                </a:cubicBezTo>
                <a:cubicBezTo>
                  <a:pt x="8734026" y="4217281"/>
                  <a:pt x="8781474" y="4189494"/>
                  <a:pt x="8828006" y="4158887"/>
                </a:cubicBezTo>
                <a:lnTo>
                  <a:pt x="8836541" y="4189367"/>
                </a:lnTo>
                <a:lnTo>
                  <a:pt x="9014544" y="4189367"/>
                </a:lnTo>
                <a:lnTo>
                  <a:pt x="9014544" y="4363712"/>
                </a:lnTo>
                <a:lnTo>
                  <a:pt x="8630496" y="4363712"/>
                </a:lnTo>
                <a:lnTo>
                  <a:pt x="8640250" y="4397850"/>
                </a:lnTo>
                <a:lnTo>
                  <a:pt x="9014544" y="4397850"/>
                </a:lnTo>
                <a:lnTo>
                  <a:pt x="9014544" y="4787994"/>
                </a:lnTo>
                <a:lnTo>
                  <a:pt x="8568317" y="4787994"/>
                </a:lnTo>
                <a:lnTo>
                  <a:pt x="8578070" y="4822132"/>
                </a:lnTo>
                <a:lnTo>
                  <a:pt x="9652186" y="4822132"/>
                </a:lnTo>
                <a:cubicBezTo>
                  <a:pt x="9661482" y="4822157"/>
                  <a:pt x="9669407" y="4820582"/>
                  <a:pt x="9675960" y="4817407"/>
                </a:cubicBezTo>
                <a:cubicBezTo>
                  <a:pt x="9682513" y="4814232"/>
                  <a:pt x="9686780" y="4809305"/>
                  <a:pt x="9688762" y="4802624"/>
                </a:cubicBezTo>
                <a:cubicBezTo>
                  <a:pt x="9665853" y="4782839"/>
                  <a:pt x="9640822" y="4762127"/>
                  <a:pt x="9613668" y="4740490"/>
                </a:cubicBezTo>
                <a:cubicBezTo>
                  <a:pt x="9586514" y="4718853"/>
                  <a:pt x="9563018" y="4700400"/>
                  <a:pt x="9543180" y="4685130"/>
                </a:cubicBezTo>
                <a:cubicBezTo>
                  <a:pt x="9523342" y="4669859"/>
                  <a:pt x="9512941" y="4661882"/>
                  <a:pt x="9511978" y="4661197"/>
                </a:cubicBezTo>
                <a:lnTo>
                  <a:pt x="9414442" y="4787994"/>
                </a:lnTo>
                <a:lnTo>
                  <a:pt x="9198643" y="4787994"/>
                </a:lnTo>
                <a:lnTo>
                  <a:pt x="9198643" y="4397850"/>
                </a:lnTo>
                <a:lnTo>
                  <a:pt x="9593664" y="4397850"/>
                </a:lnTo>
                <a:cubicBezTo>
                  <a:pt x="9602910" y="4397875"/>
                  <a:pt x="9610631" y="4396301"/>
                  <a:pt x="9616829" y="4393126"/>
                </a:cubicBezTo>
                <a:cubicBezTo>
                  <a:pt x="9623026" y="4389951"/>
                  <a:pt x="9627090" y="4385023"/>
                  <a:pt x="9629021" y="4378343"/>
                </a:cubicBezTo>
                <a:cubicBezTo>
                  <a:pt x="9608227" y="4360228"/>
                  <a:pt x="9585468" y="4341187"/>
                  <a:pt x="9560746" y="4321221"/>
                </a:cubicBezTo>
                <a:cubicBezTo>
                  <a:pt x="9536023" y="4301255"/>
                  <a:pt x="9514619" y="4284201"/>
                  <a:pt x="9496534" y="4270060"/>
                </a:cubicBezTo>
                <a:cubicBezTo>
                  <a:pt x="9478450" y="4255919"/>
                  <a:pt x="9468967" y="4248528"/>
                  <a:pt x="9468086" y="4247888"/>
                </a:cubicBezTo>
                <a:lnTo>
                  <a:pt x="9380304" y="4363712"/>
                </a:lnTo>
                <a:lnTo>
                  <a:pt x="9198643" y="4363712"/>
                </a:lnTo>
                <a:lnTo>
                  <a:pt x="9198643" y="4189367"/>
                </a:lnTo>
                <a:lnTo>
                  <a:pt x="9377866" y="4189367"/>
                </a:lnTo>
                <a:cubicBezTo>
                  <a:pt x="9386527" y="4189392"/>
                  <a:pt x="9393893" y="4187817"/>
                  <a:pt x="9399964" y="4184642"/>
                </a:cubicBezTo>
                <a:cubicBezTo>
                  <a:pt x="9406034" y="4181467"/>
                  <a:pt x="9410048" y="4176540"/>
                  <a:pt x="9412003" y="4169860"/>
                </a:cubicBezTo>
                <a:cubicBezTo>
                  <a:pt x="9392526" y="4153047"/>
                  <a:pt x="9371468" y="4135602"/>
                  <a:pt x="9348831" y="4117524"/>
                </a:cubicBezTo>
                <a:cubicBezTo>
                  <a:pt x="9326193" y="4099447"/>
                  <a:pt x="9306670" y="4084079"/>
                  <a:pt x="9290264" y="4071420"/>
                </a:cubicBezTo>
                <a:cubicBezTo>
                  <a:pt x="9273857" y="4058762"/>
                  <a:pt x="9265263" y="4052154"/>
                  <a:pt x="9264480" y="4051597"/>
                </a:cubicBezTo>
                <a:lnTo>
                  <a:pt x="9182794" y="4155229"/>
                </a:lnTo>
                <a:lnTo>
                  <a:pt x="8834102" y="4155229"/>
                </a:lnTo>
                <a:cubicBezTo>
                  <a:pt x="8908016" y="4106639"/>
                  <a:pt x="8975377" y="4053858"/>
                  <a:pt x="9036185" y="3996886"/>
                </a:cubicBezTo>
                <a:cubicBezTo>
                  <a:pt x="9096992" y="3939913"/>
                  <a:pt x="9146675" y="3881341"/>
                  <a:pt x="9185232" y="3821168"/>
                </a:cubicBezTo>
                <a:cubicBezTo>
                  <a:pt x="9220284" y="3924699"/>
                  <a:pt x="9273014" y="4011770"/>
                  <a:pt x="9343423" y="4082382"/>
                </a:cubicBezTo>
                <a:cubicBezTo>
                  <a:pt x="9413832" y="4152994"/>
                  <a:pt x="9492775" y="4211414"/>
                  <a:pt x="9580253" y="4257642"/>
                </a:cubicBezTo>
                <a:cubicBezTo>
                  <a:pt x="9586577" y="4220101"/>
                  <a:pt x="9601970" y="4183931"/>
                  <a:pt x="9626430" y="4149133"/>
                </a:cubicBezTo>
                <a:cubicBezTo>
                  <a:pt x="9650890" y="4114335"/>
                  <a:pt x="9683047" y="4090358"/>
                  <a:pt x="9722899" y="4077200"/>
                </a:cubicBezTo>
                <a:lnTo>
                  <a:pt x="9724118" y="4057693"/>
                </a:lnTo>
                <a:cubicBezTo>
                  <a:pt x="9665650" y="4045855"/>
                  <a:pt x="9603500" y="4029840"/>
                  <a:pt x="9537671" y="4009648"/>
                </a:cubicBezTo>
                <a:cubicBezTo>
                  <a:pt x="9471842" y="3989456"/>
                  <a:pt x="9409332" y="3962964"/>
                  <a:pt x="9350140" y="3930174"/>
                </a:cubicBezTo>
                <a:cubicBezTo>
                  <a:pt x="9290949" y="3897383"/>
                  <a:pt x="9242075" y="3856171"/>
                  <a:pt x="9203520" y="3806538"/>
                </a:cubicBezTo>
                <a:cubicBezTo>
                  <a:pt x="9225745" y="3804277"/>
                  <a:pt x="9241950" y="3800874"/>
                  <a:pt x="9252136" y="3796327"/>
                </a:cubicBezTo>
                <a:cubicBezTo>
                  <a:pt x="9262321" y="3791781"/>
                  <a:pt x="9268468" y="3785024"/>
                  <a:pt x="9270576" y="3776058"/>
                </a:cubicBezTo>
                <a:close/>
                <a:moveTo>
                  <a:pt x="5342355" y="2088374"/>
                </a:moveTo>
                <a:cubicBezTo>
                  <a:pt x="5480213" y="2088374"/>
                  <a:pt x="5597232" y="2142476"/>
                  <a:pt x="5693412" y="2250678"/>
                </a:cubicBezTo>
                <a:cubicBezTo>
                  <a:pt x="5789593" y="2358881"/>
                  <a:pt x="5837683" y="2508361"/>
                  <a:pt x="5837683" y="2699118"/>
                </a:cubicBezTo>
                <a:cubicBezTo>
                  <a:pt x="5837683" y="2886670"/>
                  <a:pt x="5791997" y="3030940"/>
                  <a:pt x="5700626" y="3131929"/>
                </a:cubicBezTo>
                <a:cubicBezTo>
                  <a:pt x="5609255" y="3232918"/>
                  <a:pt x="5494641" y="3283413"/>
                  <a:pt x="5356782" y="3283413"/>
                </a:cubicBezTo>
                <a:cubicBezTo>
                  <a:pt x="5223733" y="3283413"/>
                  <a:pt x="5112725" y="3231316"/>
                  <a:pt x="5023758" y="3127120"/>
                </a:cubicBezTo>
                <a:cubicBezTo>
                  <a:pt x="4934792" y="3022925"/>
                  <a:pt x="4890308" y="2872243"/>
                  <a:pt x="4890308" y="2675073"/>
                </a:cubicBezTo>
                <a:cubicBezTo>
                  <a:pt x="4890308" y="2479507"/>
                  <a:pt x="4933190" y="2332832"/>
                  <a:pt x="5018949" y="2235049"/>
                </a:cubicBezTo>
                <a:cubicBezTo>
                  <a:pt x="5104710" y="2137266"/>
                  <a:pt x="5212512" y="2088374"/>
                  <a:pt x="5342355" y="2088374"/>
                </a:cubicBezTo>
                <a:close/>
                <a:moveTo>
                  <a:pt x="5313502" y="1477630"/>
                </a:moveTo>
                <a:cubicBezTo>
                  <a:pt x="5020152" y="1477630"/>
                  <a:pt x="4776495" y="1526923"/>
                  <a:pt x="4582532" y="1625507"/>
                </a:cubicBezTo>
                <a:cubicBezTo>
                  <a:pt x="4388568" y="1724092"/>
                  <a:pt x="4236283" y="1869564"/>
                  <a:pt x="4125676" y="2061925"/>
                </a:cubicBezTo>
                <a:cubicBezTo>
                  <a:pt x="4015069" y="2254285"/>
                  <a:pt x="3959765" y="2467484"/>
                  <a:pt x="3959765" y="2701523"/>
                </a:cubicBezTo>
                <a:cubicBezTo>
                  <a:pt x="3959765" y="3044565"/>
                  <a:pt x="4068369" y="3328297"/>
                  <a:pt x="4285576" y="3552717"/>
                </a:cubicBezTo>
                <a:cubicBezTo>
                  <a:pt x="4502782" y="3777138"/>
                  <a:pt x="4769282" y="3889348"/>
                  <a:pt x="5085073" y="3889348"/>
                </a:cubicBezTo>
                <a:cubicBezTo>
                  <a:pt x="5246976" y="3889348"/>
                  <a:pt x="5389643" y="3861296"/>
                  <a:pt x="5513075" y="3805190"/>
                </a:cubicBezTo>
                <a:cubicBezTo>
                  <a:pt x="5636506" y="3749085"/>
                  <a:pt x="5756731" y="3660920"/>
                  <a:pt x="5873750" y="3540695"/>
                </a:cubicBezTo>
                <a:cubicBezTo>
                  <a:pt x="5841691" y="3919004"/>
                  <a:pt x="5793601" y="4166668"/>
                  <a:pt x="5729480" y="4283687"/>
                </a:cubicBezTo>
                <a:cubicBezTo>
                  <a:pt x="5641315" y="4442384"/>
                  <a:pt x="5518685" y="4521733"/>
                  <a:pt x="5361591" y="4521733"/>
                </a:cubicBezTo>
                <a:cubicBezTo>
                  <a:pt x="5273426" y="4521733"/>
                  <a:pt x="5198886" y="4493680"/>
                  <a:pt x="5137972" y="4437575"/>
                </a:cubicBezTo>
                <a:cubicBezTo>
                  <a:pt x="5077058" y="4381470"/>
                  <a:pt x="5033777" y="4285290"/>
                  <a:pt x="5008130" y="4149034"/>
                </a:cubicBezTo>
                <a:lnTo>
                  <a:pt x="4034305" y="4271664"/>
                </a:lnTo>
                <a:cubicBezTo>
                  <a:pt x="4092013" y="4459215"/>
                  <a:pt x="4174568" y="4615508"/>
                  <a:pt x="4281969" y="4740543"/>
                </a:cubicBezTo>
                <a:cubicBezTo>
                  <a:pt x="4389370" y="4865577"/>
                  <a:pt x="4524022" y="4960555"/>
                  <a:pt x="4685925" y="5025476"/>
                </a:cubicBezTo>
                <a:cubicBezTo>
                  <a:pt x="4847829" y="5090398"/>
                  <a:pt x="5069043" y="5122859"/>
                  <a:pt x="5349569" y="5122859"/>
                </a:cubicBezTo>
                <a:cubicBezTo>
                  <a:pt x="5824057" y="5122859"/>
                  <a:pt x="6195153" y="4974982"/>
                  <a:pt x="6462854" y="4679228"/>
                </a:cubicBezTo>
                <a:cubicBezTo>
                  <a:pt x="6730555" y="4383474"/>
                  <a:pt x="6864406" y="3917401"/>
                  <a:pt x="6864406" y="3281008"/>
                </a:cubicBezTo>
                <a:cubicBezTo>
                  <a:pt x="6864406" y="2848198"/>
                  <a:pt x="6800687" y="2499945"/>
                  <a:pt x="6673248" y="2236251"/>
                </a:cubicBezTo>
                <a:cubicBezTo>
                  <a:pt x="6545809" y="1972558"/>
                  <a:pt x="6375491" y="1780197"/>
                  <a:pt x="6162291" y="1659170"/>
                </a:cubicBezTo>
                <a:cubicBezTo>
                  <a:pt x="5949092" y="1538143"/>
                  <a:pt x="5666162" y="1477630"/>
                  <a:pt x="5313502" y="1477630"/>
                </a:cubicBezTo>
                <a:close/>
                <a:moveTo>
                  <a:pt x="2113938" y="1477630"/>
                </a:moveTo>
                <a:cubicBezTo>
                  <a:pt x="2009743" y="1698845"/>
                  <a:pt x="1865473" y="1884793"/>
                  <a:pt x="1681127" y="2035475"/>
                </a:cubicBezTo>
                <a:cubicBezTo>
                  <a:pt x="1496782" y="2186157"/>
                  <a:pt x="1237897" y="2315199"/>
                  <a:pt x="904473" y="2422600"/>
                </a:cubicBezTo>
                <a:lnTo>
                  <a:pt x="904473" y="3225705"/>
                </a:lnTo>
                <a:cubicBezTo>
                  <a:pt x="1130496" y="3156775"/>
                  <a:pt x="1318448" y="3084640"/>
                  <a:pt x="1468329" y="3009299"/>
                </a:cubicBezTo>
                <a:cubicBezTo>
                  <a:pt x="1618210" y="2933958"/>
                  <a:pt x="1773300" y="2835374"/>
                  <a:pt x="1933601" y="2713545"/>
                </a:cubicBezTo>
                <a:lnTo>
                  <a:pt x="1933601" y="5062746"/>
                </a:lnTo>
                <a:lnTo>
                  <a:pt x="2924256" y="5062746"/>
                </a:lnTo>
                <a:lnTo>
                  <a:pt x="2924256" y="147763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916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44B63-1A33-07D6-677C-4D9B2545A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95CFA4F-2506-1D09-CDD9-48A59951D3A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3DEDDFBC-1546-CC28-D957-5734BBCEAA47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57073842-F0E1-7056-12B4-FC489A036809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09CFD6C6-1DAC-875B-3D53-957DF2466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33" t="46474" r="34444" b="22222"/>
          <a:stretch>
            <a:fillRect/>
          </a:stretch>
        </p:blipFill>
        <p:spPr>
          <a:xfrm>
            <a:off x="2042825" y="3381028"/>
            <a:ext cx="2739802" cy="2000613"/>
          </a:xfrm>
          <a:prstGeom prst="flowChartAlternateProcess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EFFD7A93-9DAC-8406-52B1-E8F30EFF0EC2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F50B7CAA-3B65-5777-EE8D-A7C320214AD4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73F3C889-EC46-0A0E-4C20-F055D6CD7F37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B4CF70D3-28A2-CAC3-4537-EBAC438B0869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4360EBC0-9F8A-D18E-3CF1-B21A80F9C63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A4594E54-5963-2AAF-862F-F0E90408718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E506213-DC26-2747-A15A-71DB1737658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)99.77%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EAF9E552-0BEF-0ACF-68C3-8A4235CDBF7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573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2440505-1D93-B7D6-F2C9-E199B16495C2}"/>
              </a:ext>
            </a:extLst>
          </p:cNvPr>
          <p:cNvSpPr txBox="1"/>
          <p:nvPr/>
        </p:nvSpPr>
        <p:spPr>
          <a:xfrm>
            <a:off x="5395007" y="5604577"/>
            <a:ext cx="5602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)0.166%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741239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1073E-0854-D9ED-231B-51E540F9D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D6410A9-677D-F302-2E9A-EAFDD38AE9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EEAEF40E-5B5C-D887-AB14-B2490E0396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A4DC0977-006A-300E-0ABF-172EE297071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5BBA5559-1D4A-EA08-9361-A904D25D6AC3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B022A54-9ACE-E0FD-0F63-21E61658A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370" t="46668" r="2963" b="23333"/>
          <a:stretch>
            <a:fillRect/>
          </a:stretch>
        </p:blipFill>
        <p:spPr>
          <a:xfrm>
            <a:off x="2095997" y="3450945"/>
            <a:ext cx="2545296" cy="1913281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E84ADA4C-C03D-8E18-5E59-6091558525F5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4F39CA15-6141-1190-ACFD-DECD46FAE47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7EC88745-D2F3-F998-2E65-3FB4722DE4F7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2DADE6F-5159-AC40-D909-94B6BD816FD3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3" name="矩形: 圓角 32">
                <a:extLst>
                  <a:ext uri="{FF2B5EF4-FFF2-40B4-BE49-F238E27FC236}">
                    <a16:creationId xmlns:a16="http://schemas.microsoft.com/office/drawing/2014/main" id="{5CAB71C3-3B65-3EDD-257F-AA6EFAB688F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DC7C705D-0A00-64F7-1F60-BDD0C29F0D20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36B0F68-F881-A24F-DB4F-9BF8AAFE864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)99.85%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D2557F5A-12D8-F3F7-4123-32BB5F99AAA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446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E86CA08-BD57-0BC1-31BC-1DEDD46BFD12}"/>
              </a:ext>
            </a:extLst>
          </p:cNvPr>
          <p:cNvSpPr txBox="1"/>
          <p:nvPr/>
        </p:nvSpPr>
        <p:spPr>
          <a:xfrm>
            <a:off x="5395007" y="5604577"/>
            <a:ext cx="5602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FE(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鐵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)0.15%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57404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E500A-09FF-951F-24A3-B1FF8F082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F291DC1-E515-9F30-AB77-09831CB92A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D65C8595-B16A-CB9F-26D7-596787543D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B2C516B0-9FE9-667E-E58D-79C8B1D8A87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AE6C1ADD-A520-7465-B091-4BACFBB3D5B7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24E5858F-4A23-AA37-1C09-10E914A2F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" t="47778" r="74296" b="26888"/>
          <a:stretch>
            <a:fillRect/>
          </a:stretch>
        </p:blipFill>
        <p:spPr>
          <a:xfrm>
            <a:off x="1854044" y="3249739"/>
            <a:ext cx="2907711" cy="2169756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E542CC7-3156-7926-8C12-8A27174D24A5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820DEF18-3241-6C48-84A3-BAB7662E2FC2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2CDAD1AB-CE9C-E03C-39BD-96A4E6123EF5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A916F8D-3E6B-5AF1-41E0-2C8DD5B276EB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0F71EF7C-C4AD-B1A2-D4F7-5EE712B0AA22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3" name="矩形: 圓角 32">
                <a:extLst>
                  <a:ext uri="{FF2B5EF4-FFF2-40B4-BE49-F238E27FC236}">
                    <a16:creationId xmlns:a16="http://schemas.microsoft.com/office/drawing/2014/main" id="{8D770BEB-73C1-9B86-02F3-27D83391FF1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B73034A-BEE5-E615-6A31-E8B5100892F6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A5E6FDE-FCBF-6388-9798-F4813E90B709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272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2CD518F-3F98-1B9D-6C99-D0BE576CD293}"/>
              </a:ext>
            </a:extLst>
          </p:cNvPr>
          <p:cNvSpPr txBox="1"/>
          <p:nvPr/>
        </p:nvSpPr>
        <p:spPr>
          <a:xfrm>
            <a:off x="5395007" y="5604577"/>
            <a:ext cx="56028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)0.19%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72264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9A756-A591-BCDD-A7E5-64A3EEF79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731D965-BD33-C75B-33E4-0373784734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F158A944-095C-9BBF-AAA7-622DAB8851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429676D5-3754-8C2D-4B41-E5D3EA4C0B29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F1A0D7C7-1B8E-CF5A-D4BE-4A4ED71E10A0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BA4A860-442F-3AB9-C823-9AA2FDB1F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473" t="10666" r="19778" b="57972"/>
          <a:stretch>
            <a:fillRect/>
          </a:stretch>
        </p:blipFill>
        <p:spPr>
          <a:xfrm>
            <a:off x="2088716" y="3088372"/>
            <a:ext cx="2639917" cy="2316648"/>
          </a:xfrm>
          <a:prstGeom prst="flowChartAlternateProcess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1275E0C3-3862-07C3-C42A-89FE4F14CE77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441FF9AC-CF86-015F-DB24-D1163529260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A3E8B75C-E6EC-60C3-3F91-5B0C23CD1181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5B91DD36-2429-DBC5-6762-CB93FDE80514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3FE2DE1D-1142-E19F-31C1-FB5126694BCB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F5E86BC4-B5E9-C814-CA8C-FDF91D9C899A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73716822-D6EA-8BDB-7192-C2FE1CB081D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)99.44%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A702B2E-DCED-1236-725D-BB137006A431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571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20266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1225B-33BA-E9E7-7B46-1138B9203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97EA949-9070-7E32-5DB2-68B0814009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3FAF80D-F830-3EAF-4762-42823F3AE63E}"/>
              </a:ext>
            </a:extLst>
          </p:cNvPr>
          <p:cNvSpPr txBox="1"/>
          <p:nvPr/>
        </p:nvSpPr>
        <p:spPr>
          <a:xfrm>
            <a:off x="1854044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CCFF99"/>
                </a:solidFill>
                <a:latin typeface="Arial Black" panose="020B0A04020102020204" pitchFamily="34" charset="0"/>
              </a:rPr>
              <a:t>19</a:t>
            </a:r>
            <a:endParaRPr lang="zh-TW" altLang="en-US" sz="9600" dirty="0">
              <a:solidFill>
                <a:srgbClr val="CCFF99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9B4CCE22-A4C3-474F-1512-EDE72A12BD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D73E3761-8C9A-8F37-C03D-82FF9B52599A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3" name="梯形 12">
            <a:extLst>
              <a:ext uri="{FF2B5EF4-FFF2-40B4-BE49-F238E27FC236}">
                <a16:creationId xmlns:a16="http://schemas.microsoft.com/office/drawing/2014/main" id="{50E9F229-EEBC-AC24-D3B5-8EEC02AD04B9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2327794-473A-9840-AACE-76A9F6B82016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CC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CC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ABF537D-7ADB-7F17-124E-4CDFA01A93D2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704000" cy="0"/>
          </a:xfrm>
          <a:prstGeom prst="line">
            <a:avLst/>
          </a:prstGeom>
          <a:ln w="539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>
            <a:extLst>
              <a:ext uri="{FF2B5EF4-FFF2-40B4-BE49-F238E27FC236}">
                <a16:creationId xmlns:a16="http://schemas.microsoft.com/office/drawing/2014/main" id="{2CE332F4-CC92-F21B-6903-2A9E43748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7" t="13111" r="54296" b="57584"/>
          <a:stretch>
            <a:fillRect/>
          </a:stretch>
        </p:blipFill>
        <p:spPr>
          <a:xfrm>
            <a:off x="2054681" y="3004517"/>
            <a:ext cx="2724732" cy="2400503"/>
          </a:xfrm>
          <a:prstGeom prst="flowChartAlternateProcess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BB2A2470-2D78-24F4-7C28-9906A5B1AB0C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5821EAD3-9619-4671-E9E4-948EB6251E5F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7F69586-A47F-3C2B-68A1-7298DFC896D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17EB9BE0-AAA0-ABC9-217B-168AF2A21EA7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7997AE50-7BB0-F38E-733C-7B76F6D4FDB8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87BA8472-B9BA-533B-C92F-266F31DB600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D273D6-0DD3-DF29-0621-F2415C2E8071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)99.27%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A4FF981-9DA8-8060-7373-9C7A69D0B62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510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5034326-5209-4F36-500A-0F6B94FEC48F}"/>
              </a:ext>
            </a:extLst>
          </p:cNvPr>
          <p:cNvSpPr txBox="1"/>
          <p:nvPr/>
        </p:nvSpPr>
        <p:spPr>
          <a:xfrm>
            <a:off x="3768949" y="1401984"/>
            <a:ext cx="7883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55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2,372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63770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8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2CB48B-100D-7EA8-9D37-E21A83873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BCD86DEF-01F4-D086-96EE-36FF4E24C63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980648" y="4740531"/>
                </a:moveTo>
                <a:lnTo>
                  <a:pt x="7978209" y="4747846"/>
                </a:lnTo>
                <a:lnTo>
                  <a:pt x="7976990" y="4753942"/>
                </a:lnTo>
                <a:cubicBezTo>
                  <a:pt x="8048872" y="4781171"/>
                  <a:pt x="8108715" y="4811447"/>
                  <a:pt x="8156517" y="4844772"/>
                </a:cubicBezTo>
                <a:cubicBezTo>
                  <a:pt x="8204320" y="4878097"/>
                  <a:pt x="8240388" y="4908374"/>
                  <a:pt x="8264721" y="4935603"/>
                </a:cubicBezTo>
                <a:cubicBezTo>
                  <a:pt x="8296136" y="4959266"/>
                  <a:pt x="8329477" y="4968656"/>
                  <a:pt x="8364745" y="4963771"/>
                </a:cubicBezTo>
                <a:cubicBezTo>
                  <a:pt x="8400012" y="4958886"/>
                  <a:pt x="8427208" y="4945511"/>
                  <a:pt x="8446333" y="4923645"/>
                </a:cubicBezTo>
                <a:cubicBezTo>
                  <a:pt x="8465458" y="4901779"/>
                  <a:pt x="8466515" y="4877206"/>
                  <a:pt x="8449503" y="4849927"/>
                </a:cubicBezTo>
                <a:cubicBezTo>
                  <a:pt x="8432491" y="4822648"/>
                  <a:pt x="8387414" y="4798446"/>
                  <a:pt x="8314270" y="4777321"/>
                </a:cubicBezTo>
                <a:cubicBezTo>
                  <a:pt x="8241126" y="4756197"/>
                  <a:pt x="8129919" y="4743933"/>
                  <a:pt x="7980648" y="4740531"/>
                </a:cubicBezTo>
                <a:close/>
                <a:moveTo>
                  <a:pt x="7725835" y="4699078"/>
                </a:moveTo>
                <a:cubicBezTo>
                  <a:pt x="7686643" y="4742715"/>
                  <a:pt x="7632439" y="4788333"/>
                  <a:pt x="7563224" y="4835933"/>
                </a:cubicBezTo>
                <a:cubicBezTo>
                  <a:pt x="7494009" y="4883533"/>
                  <a:pt x="7421822" y="4923665"/>
                  <a:pt x="7346664" y="4956329"/>
                </a:cubicBezTo>
                <a:lnTo>
                  <a:pt x="7350321" y="4968521"/>
                </a:lnTo>
                <a:cubicBezTo>
                  <a:pt x="7444200" y="4958412"/>
                  <a:pt x="7535030" y="4942054"/>
                  <a:pt x="7622813" y="4919448"/>
                </a:cubicBezTo>
                <a:cubicBezTo>
                  <a:pt x="7710595" y="4896842"/>
                  <a:pt x="7784357" y="4870121"/>
                  <a:pt x="7844097" y="4839286"/>
                </a:cubicBezTo>
                <a:cubicBezTo>
                  <a:pt x="7865891" y="4843375"/>
                  <a:pt x="7883264" y="4844036"/>
                  <a:pt x="7896218" y="4841267"/>
                </a:cubicBezTo>
                <a:cubicBezTo>
                  <a:pt x="7909172" y="4838498"/>
                  <a:pt x="7918621" y="4833368"/>
                  <a:pt x="7924565" y="4825875"/>
                </a:cubicBezTo>
                <a:lnTo>
                  <a:pt x="7824590" y="4762476"/>
                </a:lnTo>
                <a:close/>
                <a:moveTo>
                  <a:pt x="8775566" y="4544239"/>
                </a:moveTo>
                <a:lnTo>
                  <a:pt x="8769470" y="4546678"/>
                </a:lnTo>
                <a:lnTo>
                  <a:pt x="8764593" y="4549116"/>
                </a:lnTo>
                <a:cubicBezTo>
                  <a:pt x="8777750" y="4586048"/>
                  <a:pt x="8788012" y="4625875"/>
                  <a:pt x="8795378" y="4668598"/>
                </a:cubicBezTo>
                <a:cubicBezTo>
                  <a:pt x="8802744" y="4711321"/>
                  <a:pt x="8805081" y="4754805"/>
                  <a:pt x="8802388" y="4799052"/>
                </a:cubicBezTo>
                <a:cubicBezTo>
                  <a:pt x="8838720" y="4833834"/>
                  <a:pt x="8873728" y="4846795"/>
                  <a:pt x="8907411" y="4837933"/>
                </a:cubicBezTo>
                <a:cubicBezTo>
                  <a:pt x="8941095" y="4829072"/>
                  <a:pt x="8963948" y="4807323"/>
                  <a:pt x="8975972" y="4772687"/>
                </a:cubicBezTo>
                <a:cubicBezTo>
                  <a:pt x="8987996" y="4738051"/>
                  <a:pt x="8979684" y="4699462"/>
                  <a:pt x="8951036" y="4656920"/>
                </a:cubicBezTo>
                <a:cubicBezTo>
                  <a:pt x="8922388" y="4614378"/>
                  <a:pt x="8863898" y="4576818"/>
                  <a:pt x="8775566" y="4544239"/>
                </a:cubicBezTo>
                <a:close/>
                <a:moveTo>
                  <a:pt x="9342494" y="4535705"/>
                </a:moveTo>
                <a:cubicBezTo>
                  <a:pt x="9331191" y="4590137"/>
                  <a:pt x="9319050" y="4644646"/>
                  <a:pt x="9306070" y="4699230"/>
                </a:cubicBezTo>
                <a:cubicBezTo>
                  <a:pt x="9293091" y="4753815"/>
                  <a:pt x="9281254" y="4800094"/>
                  <a:pt x="9270561" y="4838067"/>
                </a:cubicBezTo>
                <a:lnTo>
                  <a:pt x="9283972" y="4846601"/>
                </a:lnTo>
                <a:cubicBezTo>
                  <a:pt x="9322885" y="4820490"/>
                  <a:pt x="9362712" y="4789502"/>
                  <a:pt x="9403454" y="4753637"/>
                </a:cubicBezTo>
                <a:cubicBezTo>
                  <a:pt x="9444196" y="4717772"/>
                  <a:pt x="9482804" y="4680079"/>
                  <a:pt x="9519278" y="4640556"/>
                </a:cubicBezTo>
                <a:cubicBezTo>
                  <a:pt x="9533324" y="4641064"/>
                  <a:pt x="9544551" y="4639134"/>
                  <a:pt x="9552958" y="4634765"/>
                </a:cubicBezTo>
                <a:cubicBezTo>
                  <a:pt x="9561366" y="4630396"/>
                  <a:pt x="9566802" y="4624199"/>
                  <a:pt x="9569265" y="4616172"/>
                </a:cubicBezTo>
                <a:lnTo>
                  <a:pt x="9455880" y="4575939"/>
                </a:lnTo>
                <a:close/>
                <a:moveTo>
                  <a:pt x="10812849" y="4521075"/>
                </a:moveTo>
                <a:lnTo>
                  <a:pt x="10822603" y="4546678"/>
                </a:lnTo>
                <a:lnTo>
                  <a:pt x="10797000" y="4578377"/>
                </a:lnTo>
                <a:lnTo>
                  <a:pt x="10772616" y="4610076"/>
                </a:lnTo>
                <a:lnTo>
                  <a:pt x="10772616" y="4550335"/>
                </a:lnTo>
                <a:cubicBezTo>
                  <a:pt x="10784731" y="4548583"/>
                  <a:pt x="10794028" y="4545382"/>
                  <a:pt x="10800505" y="4540734"/>
                </a:cubicBezTo>
                <a:cubicBezTo>
                  <a:pt x="10806982" y="4536086"/>
                  <a:pt x="10811096" y="4529533"/>
                  <a:pt x="10812849" y="4521075"/>
                </a:cubicBezTo>
                <a:close/>
                <a:moveTo>
                  <a:pt x="8011128" y="4513759"/>
                </a:moveTo>
                <a:lnTo>
                  <a:pt x="8167185" y="4513759"/>
                </a:lnTo>
                <a:lnTo>
                  <a:pt x="8167185" y="4651529"/>
                </a:lnTo>
                <a:lnTo>
                  <a:pt x="8089157" y="4651529"/>
                </a:lnTo>
                <a:lnTo>
                  <a:pt x="8011128" y="4651529"/>
                </a:lnTo>
                <a:close/>
                <a:moveTo>
                  <a:pt x="7694136" y="4513759"/>
                </a:moveTo>
                <a:lnTo>
                  <a:pt x="7766069" y="4513759"/>
                </a:lnTo>
                <a:lnTo>
                  <a:pt x="7838001" y="4513759"/>
                </a:lnTo>
                <a:lnTo>
                  <a:pt x="7838001" y="4651529"/>
                </a:lnTo>
                <a:lnTo>
                  <a:pt x="7694136" y="4651529"/>
                </a:lnTo>
                <a:close/>
                <a:moveTo>
                  <a:pt x="10778712" y="4463772"/>
                </a:moveTo>
                <a:cubicBezTo>
                  <a:pt x="10792123" y="4482060"/>
                  <a:pt x="10803096" y="4500348"/>
                  <a:pt x="10811630" y="4518636"/>
                </a:cubicBezTo>
                <a:lnTo>
                  <a:pt x="10725067" y="4512540"/>
                </a:lnTo>
                <a:lnTo>
                  <a:pt x="10638504" y="4505225"/>
                </a:lnTo>
                <a:close/>
                <a:moveTo>
                  <a:pt x="8011128" y="4355263"/>
                </a:moveTo>
                <a:lnTo>
                  <a:pt x="8167185" y="4355263"/>
                </a:lnTo>
                <a:lnTo>
                  <a:pt x="8167185" y="4479622"/>
                </a:lnTo>
                <a:lnTo>
                  <a:pt x="8089157" y="4479622"/>
                </a:lnTo>
                <a:lnTo>
                  <a:pt x="8011128" y="4479622"/>
                </a:lnTo>
                <a:close/>
                <a:moveTo>
                  <a:pt x="7694136" y="4355263"/>
                </a:moveTo>
                <a:lnTo>
                  <a:pt x="7766069" y="4355263"/>
                </a:lnTo>
                <a:lnTo>
                  <a:pt x="7838001" y="4355263"/>
                </a:lnTo>
                <a:lnTo>
                  <a:pt x="7838001" y="4479622"/>
                </a:lnTo>
                <a:lnTo>
                  <a:pt x="7694136" y="4479622"/>
                </a:lnTo>
                <a:close/>
                <a:moveTo>
                  <a:pt x="10666545" y="4332099"/>
                </a:moveTo>
                <a:lnTo>
                  <a:pt x="10728724" y="4332099"/>
                </a:lnTo>
                <a:lnTo>
                  <a:pt x="10728724" y="4363798"/>
                </a:lnTo>
                <a:lnTo>
                  <a:pt x="10703121" y="4363798"/>
                </a:lnTo>
                <a:lnTo>
                  <a:pt x="10694587" y="4372332"/>
                </a:lnTo>
                <a:cubicBezTo>
                  <a:pt x="10704340" y="4379749"/>
                  <a:pt x="10714094" y="4388385"/>
                  <a:pt x="10723848" y="4398240"/>
                </a:cubicBezTo>
                <a:cubicBezTo>
                  <a:pt x="10733601" y="4408095"/>
                  <a:pt x="10743355" y="4418560"/>
                  <a:pt x="10753108" y="4429635"/>
                </a:cubicBezTo>
                <a:lnTo>
                  <a:pt x="10666545" y="4432073"/>
                </a:lnTo>
                <a:lnTo>
                  <a:pt x="10666545" y="4382086"/>
                </a:lnTo>
                <a:close/>
                <a:moveTo>
                  <a:pt x="10020369" y="4306495"/>
                </a:moveTo>
                <a:lnTo>
                  <a:pt x="10092302" y="4306495"/>
                </a:lnTo>
                <a:lnTo>
                  <a:pt x="10092302" y="4505225"/>
                </a:lnTo>
                <a:lnTo>
                  <a:pt x="10092302" y="4703955"/>
                </a:lnTo>
                <a:lnTo>
                  <a:pt x="10020369" y="4703955"/>
                </a:lnTo>
                <a:close/>
                <a:moveTo>
                  <a:pt x="10666545" y="4206521"/>
                </a:moveTo>
                <a:lnTo>
                  <a:pt x="10728724" y="4206521"/>
                </a:lnTo>
                <a:lnTo>
                  <a:pt x="10728724" y="4252851"/>
                </a:lnTo>
                <a:lnTo>
                  <a:pt x="10728724" y="4297961"/>
                </a:lnTo>
                <a:lnTo>
                  <a:pt x="10666545" y="4297961"/>
                </a:lnTo>
                <a:close/>
                <a:moveTo>
                  <a:pt x="10447089" y="4206521"/>
                </a:moveTo>
                <a:lnTo>
                  <a:pt x="10508049" y="4206521"/>
                </a:lnTo>
                <a:lnTo>
                  <a:pt x="10508049" y="4252851"/>
                </a:lnTo>
                <a:lnTo>
                  <a:pt x="10508049" y="4297961"/>
                </a:lnTo>
                <a:lnTo>
                  <a:pt x="10447089" y="4297961"/>
                </a:lnTo>
                <a:close/>
                <a:moveTo>
                  <a:pt x="10666545" y="4080943"/>
                </a:moveTo>
                <a:lnTo>
                  <a:pt x="10728724" y="4080943"/>
                </a:lnTo>
                <a:lnTo>
                  <a:pt x="10728724" y="4172383"/>
                </a:lnTo>
                <a:lnTo>
                  <a:pt x="10666545" y="4172383"/>
                </a:lnTo>
                <a:lnTo>
                  <a:pt x="10666545" y="4127273"/>
                </a:lnTo>
                <a:close/>
                <a:moveTo>
                  <a:pt x="10447089" y="4080943"/>
                </a:moveTo>
                <a:lnTo>
                  <a:pt x="10508049" y="4080943"/>
                </a:lnTo>
                <a:lnTo>
                  <a:pt x="10508049" y="4172383"/>
                </a:lnTo>
                <a:lnTo>
                  <a:pt x="10447089" y="4172383"/>
                </a:lnTo>
                <a:lnTo>
                  <a:pt x="10447089" y="4127273"/>
                </a:lnTo>
                <a:close/>
                <a:moveTo>
                  <a:pt x="8334216" y="4078505"/>
                </a:moveTo>
                <a:lnTo>
                  <a:pt x="8239118" y="4196767"/>
                </a:lnTo>
                <a:lnTo>
                  <a:pt x="7795329" y="4196767"/>
                </a:lnTo>
                <a:lnTo>
                  <a:pt x="7352760" y="4196767"/>
                </a:lnTo>
                <a:lnTo>
                  <a:pt x="7362513" y="4230905"/>
                </a:lnTo>
                <a:lnTo>
                  <a:pt x="7838001" y="4230905"/>
                </a:lnTo>
                <a:lnTo>
                  <a:pt x="7838001" y="4321126"/>
                </a:lnTo>
                <a:lnTo>
                  <a:pt x="7703889" y="4321126"/>
                </a:lnTo>
                <a:lnTo>
                  <a:pt x="7517352" y="4250412"/>
                </a:lnTo>
                <a:lnTo>
                  <a:pt x="7517352" y="4761257"/>
                </a:lnTo>
                <a:lnTo>
                  <a:pt x="7542955" y="4761257"/>
                </a:lnTo>
                <a:cubicBezTo>
                  <a:pt x="7580725" y="4759962"/>
                  <a:pt x="7614913" y="4752799"/>
                  <a:pt x="7645520" y="4739769"/>
                </a:cubicBezTo>
                <a:cubicBezTo>
                  <a:pt x="7676127" y="4726738"/>
                  <a:pt x="7692332" y="4715613"/>
                  <a:pt x="7694136" y="4706393"/>
                </a:cubicBezTo>
                <a:lnTo>
                  <a:pt x="7694136" y="4685667"/>
                </a:lnTo>
                <a:lnTo>
                  <a:pt x="8167185" y="4685667"/>
                </a:lnTo>
                <a:lnTo>
                  <a:pt x="8167185" y="4736873"/>
                </a:lnTo>
                <a:lnTo>
                  <a:pt x="8197665" y="4736873"/>
                </a:lnTo>
                <a:cubicBezTo>
                  <a:pt x="8217519" y="4736564"/>
                  <a:pt x="8238772" y="4733930"/>
                  <a:pt x="8261425" y="4728971"/>
                </a:cubicBezTo>
                <a:cubicBezTo>
                  <a:pt x="8284078" y="4724011"/>
                  <a:pt x="8303615" y="4718577"/>
                  <a:pt x="8320037" y="4712670"/>
                </a:cubicBezTo>
                <a:cubicBezTo>
                  <a:pt x="8336458" y="4706762"/>
                  <a:pt x="8345249" y="4702231"/>
                  <a:pt x="8346408" y="4699078"/>
                </a:cubicBezTo>
                <a:lnTo>
                  <a:pt x="8346408" y="4383305"/>
                </a:lnTo>
                <a:cubicBezTo>
                  <a:pt x="8359108" y="4380714"/>
                  <a:pt x="8369369" y="4377057"/>
                  <a:pt x="8377193" y="4372332"/>
                </a:cubicBezTo>
                <a:cubicBezTo>
                  <a:pt x="8385016" y="4367608"/>
                  <a:pt x="8391010" y="4362731"/>
                  <a:pt x="8395176" y="4357702"/>
                </a:cubicBezTo>
                <a:lnTo>
                  <a:pt x="8233022" y="4235782"/>
                </a:lnTo>
                <a:lnTo>
                  <a:pt x="8154993" y="4321126"/>
                </a:lnTo>
                <a:lnTo>
                  <a:pt x="8011128" y="4321126"/>
                </a:lnTo>
                <a:lnTo>
                  <a:pt x="8011128" y="4230905"/>
                </a:lnTo>
                <a:lnTo>
                  <a:pt x="8473204" y="4230905"/>
                </a:lnTo>
                <a:cubicBezTo>
                  <a:pt x="8482450" y="4230930"/>
                  <a:pt x="8490172" y="4229356"/>
                  <a:pt x="8496369" y="4226181"/>
                </a:cubicBezTo>
                <a:cubicBezTo>
                  <a:pt x="8502567" y="4223006"/>
                  <a:pt x="8506631" y="4218078"/>
                  <a:pt x="8508561" y="4211398"/>
                </a:cubicBezTo>
                <a:cubicBezTo>
                  <a:pt x="8485682" y="4192485"/>
                  <a:pt x="8460862" y="4172873"/>
                  <a:pt x="8434100" y="4152560"/>
                </a:cubicBezTo>
                <a:cubicBezTo>
                  <a:pt x="8407337" y="4132248"/>
                  <a:pt x="8384233" y="4114983"/>
                  <a:pt x="8364786" y="4100767"/>
                </a:cubicBezTo>
                <a:cubicBezTo>
                  <a:pt x="8345339" y="4086550"/>
                  <a:pt x="8335149" y="4079130"/>
                  <a:pt x="8334216" y="4078505"/>
                </a:cubicBezTo>
                <a:close/>
                <a:moveTo>
                  <a:pt x="7845317" y="3991942"/>
                </a:moveTo>
                <a:lnTo>
                  <a:pt x="7922126" y="3991942"/>
                </a:lnTo>
                <a:lnTo>
                  <a:pt x="7998936" y="3991942"/>
                </a:lnTo>
                <a:lnTo>
                  <a:pt x="7998936" y="4078505"/>
                </a:lnTo>
                <a:lnTo>
                  <a:pt x="7845317" y="4078505"/>
                </a:lnTo>
                <a:close/>
                <a:moveTo>
                  <a:pt x="10666545" y="3968777"/>
                </a:moveTo>
                <a:lnTo>
                  <a:pt x="10728724" y="3968777"/>
                </a:lnTo>
                <a:lnTo>
                  <a:pt x="10792123" y="3968777"/>
                </a:lnTo>
                <a:lnTo>
                  <a:pt x="10723848" y="4046806"/>
                </a:lnTo>
                <a:lnTo>
                  <a:pt x="10666545" y="4046806"/>
                </a:lnTo>
                <a:close/>
                <a:moveTo>
                  <a:pt x="10097179" y="3968777"/>
                </a:moveTo>
                <a:lnTo>
                  <a:pt x="10508049" y="3968777"/>
                </a:lnTo>
                <a:lnTo>
                  <a:pt x="10508049" y="4046806"/>
                </a:lnTo>
                <a:lnTo>
                  <a:pt x="10459281" y="4046806"/>
                </a:lnTo>
                <a:lnTo>
                  <a:pt x="10295908" y="3984627"/>
                </a:lnTo>
                <a:lnTo>
                  <a:pt x="10295908" y="4391839"/>
                </a:lnTo>
                <a:lnTo>
                  <a:pt x="10322731" y="4391839"/>
                </a:lnTo>
                <a:cubicBezTo>
                  <a:pt x="10362050" y="4391027"/>
                  <a:pt x="10392530" y="4386556"/>
                  <a:pt x="10414171" y="4378428"/>
                </a:cubicBezTo>
                <a:cubicBezTo>
                  <a:pt x="10435812" y="4370300"/>
                  <a:pt x="10446784" y="4363391"/>
                  <a:pt x="10447089" y="4357702"/>
                </a:cubicBezTo>
                <a:lnTo>
                  <a:pt x="10447089" y="4332099"/>
                </a:lnTo>
                <a:lnTo>
                  <a:pt x="10508049" y="4332099"/>
                </a:lnTo>
                <a:lnTo>
                  <a:pt x="10508049" y="4434511"/>
                </a:lnTo>
                <a:cubicBezTo>
                  <a:pt x="10455217" y="4435705"/>
                  <a:pt x="10407872" y="4436366"/>
                  <a:pt x="10366012" y="4436493"/>
                </a:cubicBezTo>
                <a:cubicBezTo>
                  <a:pt x="10324153" y="4436620"/>
                  <a:pt x="10290219" y="4436366"/>
                  <a:pt x="10264209" y="4435731"/>
                </a:cubicBezTo>
                <a:lnTo>
                  <a:pt x="10322731" y="4603980"/>
                </a:lnTo>
                <a:cubicBezTo>
                  <a:pt x="10330173" y="4602786"/>
                  <a:pt x="10337234" y="4599992"/>
                  <a:pt x="10343914" y="4595598"/>
                </a:cubicBezTo>
                <a:cubicBezTo>
                  <a:pt x="10350594" y="4591204"/>
                  <a:pt x="10356132" y="4585057"/>
                  <a:pt x="10360526" y="4577158"/>
                </a:cubicBezTo>
                <a:cubicBezTo>
                  <a:pt x="10457859" y="4552774"/>
                  <a:pt x="10542390" y="4530828"/>
                  <a:pt x="10614120" y="4511321"/>
                </a:cubicBezTo>
                <a:lnTo>
                  <a:pt x="10614120" y="4610076"/>
                </a:lnTo>
                <a:lnTo>
                  <a:pt x="10242264" y="4610076"/>
                </a:lnTo>
                <a:lnTo>
                  <a:pt x="10242264" y="4327222"/>
                </a:lnTo>
                <a:cubicBezTo>
                  <a:pt x="10253236" y="4325266"/>
                  <a:pt x="10262380" y="4322167"/>
                  <a:pt x="10269696" y="4317925"/>
                </a:cubicBezTo>
                <a:cubicBezTo>
                  <a:pt x="10277011" y="4313684"/>
                  <a:pt x="10282497" y="4309061"/>
                  <a:pt x="10286155" y="4304057"/>
                </a:cubicBezTo>
                <a:lnTo>
                  <a:pt x="10148385" y="4199206"/>
                </a:lnTo>
                <a:lnTo>
                  <a:pt x="10080110" y="4272358"/>
                </a:lnTo>
                <a:lnTo>
                  <a:pt x="10036219" y="4272358"/>
                </a:lnTo>
                <a:lnTo>
                  <a:pt x="10022808" y="4267481"/>
                </a:lnTo>
                <a:cubicBezTo>
                  <a:pt x="10057961" y="4174619"/>
                  <a:pt x="10082752" y="4075051"/>
                  <a:pt x="10097179" y="3968777"/>
                </a:cubicBezTo>
                <a:close/>
                <a:moveTo>
                  <a:pt x="10508049" y="3817596"/>
                </a:moveTo>
                <a:lnTo>
                  <a:pt x="10508049" y="3934639"/>
                </a:lnTo>
                <a:lnTo>
                  <a:pt x="10302004" y="3934639"/>
                </a:lnTo>
                <a:cubicBezTo>
                  <a:pt x="10273353" y="3910738"/>
                  <a:pt x="10245921" y="3888437"/>
                  <a:pt x="10219708" y="3867736"/>
                </a:cubicBezTo>
                <a:cubicBezTo>
                  <a:pt x="10193496" y="3847035"/>
                  <a:pt x="10179475" y="3836011"/>
                  <a:pt x="10177646" y="3834665"/>
                </a:cubicBezTo>
                <a:lnTo>
                  <a:pt x="10098398" y="3934639"/>
                </a:lnTo>
                <a:lnTo>
                  <a:pt x="9782625" y="3934639"/>
                </a:lnTo>
                <a:lnTo>
                  <a:pt x="9792379" y="3968777"/>
                </a:lnTo>
                <a:lnTo>
                  <a:pt x="9927710" y="3968777"/>
                </a:lnTo>
                <a:cubicBezTo>
                  <a:pt x="9917169" y="4086989"/>
                  <a:pt x="9899237" y="4203219"/>
                  <a:pt x="9873913" y="4317468"/>
                </a:cubicBezTo>
                <a:cubicBezTo>
                  <a:pt x="9848589" y="4431717"/>
                  <a:pt x="9813283" y="4533317"/>
                  <a:pt x="9767995" y="4622268"/>
                </a:cubicBezTo>
                <a:lnTo>
                  <a:pt x="9782625" y="4633241"/>
                </a:lnTo>
                <a:cubicBezTo>
                  <a:pt x="9799084" y="4616858"/>
                  <a:pt x="9814934" y="4600246"/>
                  <a:pt x="9830174" y="4583406"/>
                </a:cubicBezTo>
                <a:cubicBezTo>
                  <a:pt x="9845414" y="4566566"/>
                  <a:pt x="9860044" y="4549040"/>
                  <a:pt x="9874065" y="4530828"/>
                </a:cubicBezTo>
                <a:lnTo>
                  <a:pt x="9874065" y="4880739"/>
                </a:lnTo>
                <a:lnTo>
                  <a:pt x="9900888" y="4880739"/>
                </a:lnTo>
                <a:cubicBezTo>
                  <a:pt x="9938404" y="4879570"/>
                  <a:pt x="9967614" y="4873677"/>
                  <a:pt x="9988518" y="4863060"/>
                </a:cubicBezTo>
                <a:cubicBezTo>
                  <a:pt x="10009422" y="4852443"/>
                  <a:pt x="10020039" y="4844112"/>
                  <a:pt x="10020369" y="4838067"/>
                </a:cubicBezTo>
                <a:lnTo>
                  <a:pt x="10020369" y="4738092"/>
                </a:lnTo>
                <a:lnTo>
                  <a:pt x="10092302" y="4738092"/>
                </a:lnTo>
                <a:lnTo>
                  <a:pt x="10092302" y="4820998"/>
                </a:lnTo>
                <a:lnTo>
                  <a:pt x="10117905" y="4820998"/>
                </a:lnTo>
                <a:cubicBezTo>
                  <a:pt x="10144880" y="4819956"/>
                  <a:pt x="10171702" y="4814724"/>
                  <a:pt x="10198372" y="4805301"/>
                </a:cubicBezTo>
                <a:cubicBezTo>
                  <a:pt x="10225042" y="4795877"/>
                  <a:pt x="10239673" y="4788511"/>
                  <a:pt x="10242264" y="4783203"/>
                </a:cubicBezTo>
                <a:lnTo>
                  <a:pt x="10242264" y="4635679"/>
                </a:lnTo>
                <a:lnTo>
                  <a:pt x="10244702" y="4644214"/>
                </a:lnTo>
                <a:lnTo>
                  <a:pt x="10614120" y="4644214"/>
                </a:lnTo>
                <a:lnTo>
                  <a:pt x="10614120" y="4796614"/>
                </a:lnTo>
                <a:cubicBezTo>
                  <a:pt x="10614196" y="4802075"/>
                  <a:pt x="10612824" y="4806088"/>
                  <a:pt x="10610005" y="4808653"/>
                </a:cubicBezTo>
                <a:cubicBezTo>
                  <a:pt x="10607186" y="4811219"/>
                  <a:pt x="10602461" y="4812489"/>
                  <a:pt x="10595832" y="4812463"/>
                </a:cubicBezTo>
                <a:lnTo>
                  <a:pt x="10504392" y="4807587"/>
                </a:lnTo>
                <a:cubicBezTo>
                  <a:pt x="10513031" y="4787824"/>
                  <a:pt x="10512820" y="4766932"/>
                  <a:pt x="10503760" y="4744911"/>
                </a:cubicBezTo>
                <a:cubicBezTo>
                  <a:pt x="10494698" y="4722890"/>
                  <a:pt x="10473716" y="4703714"/>
                  <a:pt x="10440812" y="4687382"/>
                </a:cubicBezTo>
                <a:cubicBezTo>
                  <a:pt x="10407909" y="4671051"/>
                  <a:pt x="10360014" y="4661538"/>
                  <a:pt x="10297128" y="4658844"/>
                </a:cubicBezTo>
                <a:lnTo>
                  <a:pt x="10288593" y="4666159"/>
                </a:lnTo>
                <a:cubicBezTo>
                  <a:pt x="10308075" y="4686403"/>
                  <a:pt x="10324890" y="4711752"/>
                  <a:pt x="10339038" y="4742207"/>
                </a:cubicBezTo>
                <a:cubicBezTo>
                  <a:pt x="10353185" y="4772662"/>
                  <a:pt x="10361161" y="4803802"/>
                  <a:pt x="10362964" y="4835628"/>
                </a:cubicBezTo>
                <a:cubicBezTo>
                  <a:pt x="10390371" y="4854399"/>
                  <a:pt x="10416025" y="4861663"/>
                  <a:pt x="10439926" y="4857421"/>
                </a:cubicBezTo>
                <a:cubicBezTo>
                  <a:pt x="10463828" y="4853180"/>
                  <a:pt x="10482472" y="4841851"/>
                  <a:pt x="10495857" y="4823436"/>
                </a:cubicBezTo>
                <a:cubicBezTo>
                  <a:pt x="10516812" y="4827856"/>
                  <a:pt x="10532814" y="4833952"/>
                  <a:pt x="10543863" y="4841724"/>
                </a:cubicBezTo>
                <a:cubicBezTo>
                  <a:pt x="10554912" y="4849497"/>
                  <a:pt x="10563294" y="4858031"/>
                  <a:pt x="10569009" y="4867327"/>
                </a:cubicBezTo>
                <a:cubicBezTo>
                  <a:pt x="10576121" y="4878300"/>
                  <a:pt x="10581100" y="4892321"/>
                  <a:pt x="10583944" y="4909390"/>
                </a:cubicBezTo>
                <a:cubicBezTo>
                  <a:pt x="10586789" y="4926459"/>
                  <a:pt x="10588719" y="4946575"/>
                  <a:pt x="10589736" y="4969740"/>
                </a:cubicBezTo>
                <a:cubicBezTo>
                  <a:pt x="10642658" y="4965353"/>
                  <a:pt x="10682304" y="4956382"/>
                  <a:pt x="10708675" y="4942828"/>
                </a:cubicBezTo>
                <a:cubicBezTo>
                  <a:pt x="10735046" y="4929273"/>
                  <a:pt x="10752476" y="4910639"/>
                  <a:pt x="10760966" y="4886925"/>
                </a:cubicBezTo>
                <a:cubicBezTo>
                  <a:pt x="10769454" y="4863211"/>
                  <a:pt x="10773338" y="4833920"/>
                  <a:pt x="10772616" y="4799052"/>
                </a:cubicBezTo>
                <a:lnTo>
                  <a:pt x="10772616" y="4644214"/>
                </a:lnTo>
                <a:lnTo>
                  <a:pt x="10938427" y="4644214"/>
                </a:lnTo>
                <a:cubicBezTo>
                  <a:pt x="10947114" y="4644239"/>
                  <a:pt x="10954429" y="4642664"/>
                  <a:pt x="10960372" y="4639489"/>
                </a:cubicBezTo>
                <a:cubicBezTo>
                  <a:pt x="10966316" y="4636314"/>
                  <a:pt x="10969974" y="4631387"/>
                  <a:pt x="10971345" y="4624707"/>
                </a:cubicBezTo>
                <a:cubicBezTo>
                  <a:pt x="10959458" y="4613556"/>
                  <a:pt x="10946352" y="4602024"/>
                  <a:pt x="10932026" y="4590112"/>
                </a:cubicBezTo>
                <a:cubicBezTo>
                  <a:pt x="10917700" y="4578199"/>
                  <a:pt x="10903984" y="4566972"/>
                  <a:pt x="10890878" y="4556431"/>
                </a:cubicBezTo>
                <a:cubicBezTo>
                  <a:pt x="10917730" y="4547280"/>
                  <a:pt x="10934739" y="4529413"/>
                  <a:pt x="10941904" y="4502832"/>
                </a:cubicBezTo>
                <a:cubicBezTo>
                  <a:pt x="10949068" y="4476250"/>
                  <a:pt x="10941332" y="4449533"/>
                  <a:pt x="10918694" y="4422681"/>
                </a:cubicBezTo>
                <a:cubicBezTo>
                  <a:pt x="10896056" y="4395828"/>
                  <a:pt x="10853459" y="4377420"/>
                  <a:pt x="10790904" y="4367455"/>
                </a:cubicBezTo>
                <a:cubicBezTo>
                  <a:pt x="10821587" y="4363849"/>
                  <a:pt x="10845260" y="4358870"/>
                  <a:pt x="10861922" y="4352520"/>
                </a:cubicBezTo>
                <a:cubicBezTo>
                  <a:pt x="10878584" y="4346170"/>
                  <a:pt x="10887017" y="4341802"/>
                  <a:pt x="10887220" y="4339414"/>
                </a:cubicBezTo>
                <a:lnTo>
                  <a:pt x="10887220" y="4090697"/>
                </a:lnTo>
                <a:cubicBezTo>
                  <a:pt x="10900377" y="4088284"/>
                  <a:pt x="10910334" y="4085185"/>
                  <a:pt x="10917091" y="4081401"/>
                </a:cubicBezTo>
                <a:cubicBezTo>
                  <a:pt x="10923847" y="4077616"/>
                  <a:pt x="10928927" y="4072993"/>
                  <a:pt x="10932331" y="4067532"/>
                </a:cubicBezTo>
                <a:lnTo>
                  <a:pt x="10800657" y="3968777"/>
                </a:lnTo>
                <a:lnTo>
                  <a:pt x="10927454" y="3968777"/>
                </a:lnTo>
                <a:cubicBezTo>
                  <a:pt x="10936141" y="3968802"/>
                  <a:pt x="10943456" y="3967228"/>
                  <a:pt x="10949400" y="3964052"/>
                </a:cubicBezTo>
                <a:cubicBezTo>
                  <a:pt x="10955343" y="3960877"/>
                  <a:pt x="10959001" y="3955950"/>
                  <a:pt x="10960372" y="3949270"/>
                </a:cubicBezTo>
                <a:cubicBezTo>
                  <a:pt x="10943409" y="3933714"/>
                  <a:pt x="10924910" y="3917548"/>
                  <a:pt x="10904876" y="3900773"/>
                </a:cubicBezTo>
                <a:cubicBezTo>
                  <a:pt x="10884842" y="3883997"/>
                  <a:pt x="10867518" y="3869728"/>
                  <a:pt x="10852902" y="3857965"/>
                </a:cubicBezTo>
                <a:cubicBezTo>
                  <a:pt x="10838287" y="3846202"/>
                  <a:pt x="10830625" y="3840061"/>
                  <a:pt x="10829918" y="3839542"/>
                </a:cubicBezTo>
                <a:lnTo>
                  <a:pt x="10756766" y="3934639"/>
                </a:lnTo>
                <a:lnTo>
                  <a:pt x="10666545" y="3934639"/>
                </a:lnTo>
                <a:lnTo>
                  <a:pt x="10666545" y="3866364"/>
                </a:lnTo>
                <a:cubicBezTo>
                  <a:pt x="10680871" y="3863900"/>
                  <a:pt x="10690929" y="3859989"/>
                  <a:pt x="10696720" y="3854629"/>
                </a:cubicBezTo>
                <a:cubicBezTo>
                  <a:pt x="10702512" y="3849270"/>
                  <a:pt x="10705864" y="3842615"/>
                  <a:pt x="10706779" y="3834665"/>
                </a:cubicBezTo>
                <a:close/>
                <a:moveTo>
                  <a:pt x="7672190" y="3811500"/>
                </a:moveTo>
                <a:lnTo>
                  <a:pt x="7672190" y="3957804"/>
                </a:lnTo>
                <a:lnTo>
                  <a:pt x="7546613" y="3957804"/>
                </a:lnTo>
                <a:lnTo>
                  <a:pt x="7421035" y="3957804"/>
                </a:lnTo>
                <a:lnTo>
                  <a:pt x="7430789" y="3991942"/>
                </a:lnTo>
                <a:lnTo>
                  <a:pt x="7672190" y="3991942"/>
                </a:lnTo>
                <a:lnTo>
                  <a:pt x="7672190" y="4178479"/>
                </a:lnTo>
                <a:lnTo>
                  <a:pt x="7701451" y="4178479"/>
                </a:lnTo>
                <a:cubicBezTo>
                  <a:pt x="7737316" y="4177717"/>
                  <a:pt x="7769828" y="4173450"/>
                  <a:pt x="7798987" y="4165678"/>
                </a:cubicBezTo>
                <a:cubicBezTo>
                  <a:pt x="7828146" y="4157905"/>
                  <a:pt x="7843589" y="4151200"/>
                  <a:pt x="7845317" y="4145561"/>
                </a:cubicBezTo>
                <a:lnTo>
                  <a:pt x="7845317" y="4112643"/>
                </a:lnTo>
                <a:lnTo>
                  <a:pt x="7998936" y="4112643"/>
                </a:lnTo>
                <a:lnTo>
                  <a:pt x="7998936" y="4172383"/>
                </a:lnTo>
                <a:lnTo>
                  <a:pt x="8028197" y="4172383"/>
                </a:lnTo>
                <a:cubicBezTo>
                  <a:pt x="8064747" y="4171621"/>
                  <a:pt x="8098021" y="4167354"/>
                  <a:pt x="8128019" y="4159582"/>
                </a:cubicBezTo>
                <a:cubicBezTo>
                  <a:pt x="8158016" y="4151809"/>
                  <a:pt x="8173916" y="4145104"/>
                  <a:pt x="8175720" y="4139465"/>
                </a:cubicBezTo>
                <a:lnTo>
                  <a:pt x="8175720" y="3991942"/>
                </a:lnTo>
                <a:lnTo>
                  <a:pt x="8435409" y="3991942"/>
                </a:lnTo>
                <a:cubicBezTo>
                  <a:pt x="8444655" y="3991967"/>
                  <a:pt x="8452376" y="3990392"/>
                  <a:pt x="8458574" y="3987217"/>
                </a:cubicBezTo>
                <a:cubicBezTo>
                  <a:pt x="8464772" y="3984042"/>
                  <a:pt x="8468836" y="3979115"/>
                  <a:pt x="8470766" y="3972435"/>
                </a:cubicBezTo>
                <a:cubicBezTo>
                  <a:pt x="8449588" y="3954779"/>
                  <a:pt x="8426649" y="3936446"/>
                  <a:pt x="8401949" y="3917435"/>
                </a:cubicBezTo>
                <a:cubicBezTo>
                  <a:pt x="8377249" y="3898425"/>
                  <a:pt x="8355936" y="3882259"/>
                  <a:pt x="8338009" y="3868938"/>
                </a:cubicBezTo>
                <a:cubicBezTo>
                  <a:pt x="8320082" y="3855617"/>
                  <a:pt x="8310690" y="3848663"/>
                  <a:pt x="8309832" y="3848076"/>
                </a:cubicBezTo>
                <a:lnTo>
                  <a:pt x="8222049" y="3957804"/>
                </a:lnTo>
                <a:lnTo>
                  <a:pt x="8175720" y="3957804"/>
                </a:lnTo>
                <a:lnTo>
                  <a:pt x="8175720" y="3863926"/>
                </a:lnTo>
                <a:cubicBezTo>
                  <a:pt x="8192408" y="3861360"/>
                  <a:pt x="8203838" y="3857042"/>
                  <a:pt x="8210010" y="3850972"/>
                </a:cubicBezTo>
                <a:cubicBezTo>
                  <a:pt x="8216182" y="3844901"/>
                  <a:pt x="8219382" y="3837840"/>
                  <a:pt x="8219611" y="3829788"/>
                </a:cubicBezTo>
                <a:lnTo>
                  <a:pt x="7998936" y="3811500"/>
                </a:lnTo>
                <a:lnTo>
                  <a:pt x="7998936" y="3957804"/>
                </a:lnTo>
                <a:lnTo>
                  <a:pt x="7845317" y="3957804"/>
                </a:lnTo>
                <a:lnTo>
                  <a:pt x="7845317" y="3863926"/>
                </a:lnTo>
                <a:cubicBezTo>
                  <a:pt x="7861979" y="3861360"/>
                  <a:pt x="7873460" y="3857042"/>
                  <a:pt x="7879759" y="3850972"/>
                </a:cubicBezTo>
                <a:cubicBezTo>
                  <a:pt x="7886058" y="3844901"/>
                  <a:pt x="7889614" y="3837840"/>
                  <a:pt x="7890427" y="3829788"/>
                </a:cubicBezTo>
                <a:close/>
                <a:moveTo>
                  <a:pt x="9029160" y="3807843"/>
                </a:moveTo>
                <a:cubicBezTo>
                  <a:pt x="9012994" y="3868471"/>
                  <a:pt x="8980979" y="3934970"/>
                  <a:pt x="8933114" y="4007340"/>
                </a:cubicBezTo>
                <a:cubicBezTo>
                  <a:pt x="8885249" y="4079709"/>
                  <a:pt x="8828308" y="4150182"/>
                  <a:pt x="8762290" y="4218758"/>
                </a:cubicBezTo>
                <a:cubicBezTo>
                  <a:pt x="8696273" y="4287334"/>
                  <a:pt x="8627953" y="4346247"/>
                  <a:pt x="8557329" y="4395497"/>
                </a:cubicBezTo>
                <a:lnTo>
                  <a:pt x="8564644" y="4407689"/>
                </a:lnTo>
                <a:cubicBezTo>
                  <a:pt x="8612396" y="4389884"/>
                  <a:pt x="8660453" y="4368497"/>
                  <a:pt x="8708815" y="4343529"/>
                </a:cubicBezTo>
                <a:cubicBezTo>
                  <a:pt x="8757176" y="4318560"/>
                  <a:pt x="8804624" y="4290773"/>
                  <a:pt x="8851156" y="4260166"/>
                </a:cubicBezTo>
                <a:lnTo>
                  <a:pt x="8859691" y="4290646"/>
                </a:lnTo>
                <a:lnTo>
                  <a:pt x="9037694" y="4290646"/>
                </a:lnTo>
                <a:lnTo>
                  <a:pt x="9037694" y="4464991"/>
                </a:lnTo>
                <a:lnTo>
                  <a:pt x="8653646" y="4464991"/>
                </a:lnTo>
                <a:lnTo>
                  <a:pt x="8663400" y="4499129"/>
                </a:lnTo>
                <a:lnTo>
                  <a:pt x="9037694" y="4499129"/>
                </a:lnTo>
                <a:lnTo>
                  <a:pt x="9037694" y="4889273"/>
                </a:lnTo>
                <a:lnTo>
                  <a:pt x="8591467" y="4889273"/>
                </a:lnTo>
                <a:lnTo>
                  <a:pt x="8601220" y="4923411"/>
                </a:lnTo>
                <a:lnTo>
                  <a:pt x="9675336" y="4923411"/>
                </a:lnTo>
                <a:cubicBezTo>
                  <a:pt x="9684632" y="4923436"/>
                  <a:pt x="9692557" y="4921861"/>
                  <a:pt x="9699110" y="4918686"/>
                </a:cubicBezTo>
                <a:cubicBezTo>
                  <a:pt x="9705663" y="4915511"/>
                  <a:pt x="9709930" y="4910584"/>
                  <a:pt x="9711912" y="4903903"/>
                </a:cubicBezTo>
                <a:cubicBezTo>
                  <a:pt x="9689003" y="4884118"/>
                  <a:pt x="9663972" y="4863406"/>
                  <a:pt x="9636818" y="4841769"/>
                </a:cubicBezTo>
                <a:cubicBezTo>
                  <a:pt x="9609664" y="4820132"/>
                  <a:pt x="9586168" y="4801679"/>
                  <a:pt x="9566330" y="4786409"/>
                </a:cubicBezTo>
                <a:cubicBezTo>
                  <a:pt x="9546492" y="4771138"/>
                  <a:pt x="9536091" y="4763161"/>
                  <a:pt x="9535128" y="4762476"/>
                </a:cubicBezTo>
                <a:lnTo>
                  <a:pt x="9437592" y="4889273"/>
                </a:lnTo>
                <a:lnTo>
                  <a:pt x="9221793" y="4889273"/>
                </a:lnTo>
                <a:lnTo>
                  <a:pt x="9221793" y="4499129"/>
                </a:lnTo>
                <a:lnTo>
                  <a:pt x="9616814" y="4499129"/>
                </a:lnTo>
                <a:cubicBezTo>
                  <a:pt x="9626060" y="4499154"/>
                  <a:pt x="9633781" y="4497580"/>
                  <a:pt x="9639979" y="4494405"/>
                </a:cubicBezTo>
                <a:cubicBezTo>
                  <a:pt x="9646176" y="4491230"/>
                  <a:pt x="9650240" y="4486302"/>
                  <a:pt x="9652171" y="4479622"/>
                </a:cubicBezTo>
                <a:cubicBezTo>
                  <a:pt x="9631377" y="4461507"/>
                  <a:pt x="9608618" y="4442466"/>
                  <a:pt x="9583896" y="4422500"/>
                </a:cubicBezTo>
                <a:cubicBezTo>
                  <a:pt x="9559173" y="4402534"/>
                  <a:pt x="9537769" y="4385480"/>
                  <a:pt x="9519684" y="4371339"/>
                </a:cubicBezTo>
                <a:cubicBezTo>
                  <a:pt x="9501600" y="4357198"/>
                  <a:pt x="9492117" y="4349807"/>
                  <a:pt x="9491236" y="4349167"/>
                </a:cubicBezTo>
                <a:lnTo>
                  <a:pt x="9403454" y="4464991"/>
                </a:lnTo>
                <a:lnTo>
                  <a:pt x="9221793" y="4464991"/>
                </a:lnTo>
                <a:lnTo>
                  <a:pt x="9221793" y="4290646"/>
                </a:lnTo>
                <a:lnTo>
                  <a:pt x="9401016" y="4290646"/>
                </a:lnTo>
                <a:cubicBezTo>
                  <a:pt x="9409677" y="4290671"/>
                  <a:pt x="9417043" y="4289096"/>
                  <a:pt x="9423114" y="4285921"/>
                </a:cubicBezTo>
                <a:cubicBezTo>
                  <a:pt x="9429184" y="4282746"/>
                  <a:pt x="9433198" y="4277819"/>
                  <a:pt x="9435153" y="4271139"/>
                </a:cubicBezTo>
                <a:cubicBezTo>
                  <a:pt x="9415676" y="4254326"/>
                  <a:pt x="9394618" y="4236881"/>
                  <a:pt x="9371981" y="4218803"/>
                </a:cubicBezTo>
                <a:cubicBezTo>
                  <a:pt x="9349343" y="4200726"/>
                  <a:pt x="9329820" y="4185358"/>
                  <a:pt x="9313414" y="4172699"/>
                </a:cubicBezTo>
                <a:cubicBezTo>
                  <a:pt x="9297007" y="4160041"/>
                  <a:pt x="9288413" y="4153433"/>
                  <a:pt x="9287630" y="4152876"/>
                </a:cubicBezTo>
                <a:lnTo>
                  <a:pt x="9205944" y="4256508"/>
                </a:lnTo>
                <a:lnTo>
                  <a:pt x="8857252" y="4256508"/>
                </a:lnTo>
                <a:cubicBezTo>
                  <a:pt x="8931166" y="4207918"/>
                  <a:pt x="8998527" y="4155137"/>
                  <a:pt x="9059335" y="4098165"/>
                </a:cubicBezTo>
                <a:cubicBezTo>
                  <a:pt x="9120142" y="4041192"/>
                  <a:pt x="9169825" y="3982620"/>
                  <a:pt x="9208382" y="3922447"/>
                </a:cubicBezTo>
                <a:cubicBezTo>
                  <a:pt x="9243434" y="4025978"/>
                  <a:pt x="9296164" y="4113049"/>
                  <a:pt x="9366573" y="4183661"/>
                </a:cubicBezTo>
                <a:cubicBezTo>
                  <a:pt x="9436982" y="4254273"/>
                  <a:pt x="9515925" y="4312693"/>
                  <a:pt x="9603403" y="4358921"/>
                </a:cubicBezTo>
                <a:cubicBezTo>
                  <a:pt x="9609727" y="4321380"/>
                  <a:pt x="9625120" y="4285210"/>
                  <a:pt x="9649580" y="4250412"/>
                </a:cubicBezTo>
                <a:cubicBezTo>
                  <a:pt x="9674040" y="4215614"/>
                  <a:pt x="9706197" y="4191637"/>
                  <a:pt x="9746049" y="4178479"/>
                </a:cubicBezTo>
                <a:lnTo>
                  <a:pt x="9747268" y="4158972"/>
                </a:lnTo>
                <a:cubicBezTo>
                  <a:pt x="9688800" y="4147134"/>
                  <a:pt x="9626650" y="4131119"/>
                  <a:pt x="9560821" y="4110927"/>
                </a:cubicBezTo>
                <a:cubicBezTo>
                  <a:pt x="9494992" y="4090735"/>
                  <a:pt x="9432482" y="4064243"/>
                  <a:pt x="9373290" y="4031453"/>
                </a:cubicBezTo>
                <a:cubicBezTo>
                  <a:pt x="9314099" y="3998662"/>
                  <a:pt x="9265225" y="3957450"/>
                  <a:pt x="9226670" y="3907817"/>
                </a:cubicBezTo>
                <a:cubicBezTo>
                  <a:pt x="9248895" y="3905556"/>
                  <a:pt x="9265100" y="3902153"/>
                  <a:pt x="9275286" y="3897606"/>
                </a:cubicBezTo>
                <a:cubicBezTo>
                  <a:pt x="9285471" y="3893060"/>
                  <a:pt x="9291618" y="3886303"/>
                  <a:pt x="9293726" y="3877337"/>
                </a:cubicBezTo>
                <a:close/>
                <a:moveTo>
                  <a:pt x="5421704" y="2129251"/>
                </a:moveTo>
                <a:cubicBezTo>
                  <a:pt x="5580401" y="2129251"/>
                  <a:pt x="5699424" y="2209802"/>
                  <a:pt x="5778773" y="2370904"/>
                </a:cubicBezTo>
                <a:cubicBezTo>
                  <a:pt x="5858121" y="2532005"/>
                  <a:pt x="5897795" y="2846595"/>
                  <a:pt x="5897795" y="3314672"/>
                </a:cubicBezTo>
                <a:cubicBezTo>
                  <a:pt x="5897795" y="3633669"/>
                  <a:pt x="5880563" y="3868509"/>
                  <a:pt x="5846099" y="4019191"/>
                </a:cubicBezTo>
                <a:cubicBezTo>
                  <a:pt x="5811634" y="4169873"/>
                  <a:pt x="5757933" y="4280080"/>
                  <a:pt x="5684997" y="4349810"/>
                </a:cubicBezTo>
                <a:cubicBezTo>
                  <a:pt x="5612060" y="4419541"/>
                  <a:pt x="5525898" y="4454407"/>
                  <a:pt x="5426513" y="4454407"/>
                </a:cubicBezTo>
                <a:cubicBezTo>
                  <a:pt x="5275830" y="4454407"/>
                  <a:pt x="5160816" y="4372253"/>
                  <a:pt x="5081466" y="4207945"/>
                </a:cubicBezTo>
                <a:cubicBezTo>
                  <a:pt x="5002118" y="4043637"/>
                  <a:pt x="4962443" y="3737063"/>
                  <a:pt x="4962443" y="3288222"/>
                </a:cubicBezTo>
                <a:cubicBezTo>
                  <a:pt x="4962443" y="2844190"/>
                  <a:pt x="4998511" y="2540020"/>
                  <a:pt x="5070646" y="2375713"/>
                </a:cubicBezTo>
                <a:cubicBezTo>
                  <a:pt x="5142781" y="2211405"/>
                  <a:pt x="5259801" y="2129251"/>
                  <a:pt x="5421704" y="2129251"/>
                </a:cubicBezTo>
                <a:close/>
                <a:moveTo>
                  <a:pt x="5455367" y="1477630"/>
                </a:moveTo>
                <a:cubicBezTo>
                  <a:pt x="4961642" y="1477630"/>
                  <a:pt x="4594154" y="1611481"/>
                  <a:pt x="4352901" y="1879182"/>
                </a:cubicBezTo>
                <a:cubicBezTo>
                  <a:pt x="4111650" y="2146884"/>
                  <a:pt x="3991024" y="2615762"/>
                  <a:pt x="3991024" y="3285817"/>
                </a:cubicBezTo>
                <a:cubicBezTo>
                  <a:pt x="3991024" y="3558328"/>
                  <a:pt x="4014668" y="3807194"/>
                  <a:pt x="4061957" y="4032416"/>
                </a:cubicBezTo>
                <a:cubicBezTo>
                  <a:pt x="4109245" y="4257638"/>
                  <a:pt x="4175369" y="4435170"/>
                  <a:pt x="4260329" y="4565014"/>
                </a:cubicBezTo>
                <a:cubicBezTo>
                  <a:pt x="4377347" y="4747756"/>
                  <a:pt x="4527228" y="4886416"/>
                  <a:pt x="4709970" y="4980993"/>
                </a:cubicBezTo>
                <a:cubicBezTo>
                  <a:pt x="4892713" y="5075570"/>
                  <a:pt x="5132362" y="5122859"/>
                  <a:pt x="5428917" y="5122859"/>
                </a:cubicBezTo>
                <a:cubicBezTo>
                  <a:pt x="5957908" y="5122859"/>
                  <a:pt x="6330606" y="4974581"/>
                  <a:pt x="6547012" y="4678025"/>
                </a:cubicBezTo>
                <a:cubicBezTo>
                  <a:pt x="6763417" y="4381470"/>
                  <a:pt x="6871620" y="3913393"/>
                  <a:pt x="6871620" y="3273795"/>
                </a:cubicBezTo>
                <a:cubicBezTo>
                  <a:pt x="6871620" y="2988460"/>
                  <a:pt x="6838758" y="2714347"/>
                  <a:pt x="6773035" y="2451455"/>
                </a:cubicBezTo>
                <a:cubicBezTo>
                  <a:pt x="6739372" y="2313596"/>
                  <a:pt x="6694889" y="2192970"/>
                  <a:pt x="6639585" y="2089577"/>
                </a:cubicBezTo>
                <a:cubicBezTo>
                  <a:pt x="6584281" y="1986183"/>
                  <a:pt x="6508539" y="1887598"/>
                  <a:pt x="6412359" y="1793822"/>
                </a:cubicBezTo>
                <a:cubicBezTo>
                  <a:pt x="6316179" y="1700047"/>
                  <a:pt x="6191946" y="1623904"/>
                  <a:pt x="6039661" y="1565395"/>
                </a:cubicBezTo>
                <a:cubicBezTo>
                  <a:pt x="5887376" y="1506885"/>
                  <a:pt x="5692611" y="1477630"/>
                  <a:pt x="5455367" y="1477630"/>
                </a:cubicBezTo>
                <a:close/>
                <a:moveTo>
                  <a:pt x="2125961" y="1477630"/>
                </a:moveTo>
                <a:cubicBezTo>
                  <a:pt x="1795742" y="1477630"/>
                  <a:pt x="1537258" y="1518907"/>
                  <a:pt x="1350508" y="1601462"/>
                </a:cubicBezTo>
                <a:cubicBezTo>
                  <a:pt x="1163758" y="1684017"/>
                  <a:pt x="1019087" y="1802639"/>
                  <a:pt x="916495" y="1957329"/>
                </a:cubicBezTo>
                <a:cubicBezTo>
                  <a:pt x="813903" y="2112019"/>
                  <a:pt x="743371" y="2327222"/>
                  <a:pt x="704899" y="2602938"/>
                </a:cubicBezTo>
                <a:lnTo>
                  <a:pt x="1685937" y="2682287"/>
                </a:lnTo>
                <a:cubicBezTo>
                  <a:pt x="1713188" y="2483515"/>
                  <a:pt x="1766487" y="2344855"/>
                  <a:pt x="1845836" y="2266308"/>
                </a:cubicBezTo>
                <a:cubicBezTo>
                  <a:pt x="1925185" y="2187761"/>
                  <a:pt x="2027376" y="2148487"/>
                  <a:pt x="2152410" y="2148487"/>
                </a:cubicBezTo>
                <a:cubicBezTo>
                  <a:pt x="2272636" y="2148487"/>
                  <a:pt x="2372423" y="2186558"/>
                  <a:pt x="2451771" y="2262701"/>
                </a:cubicBezTo>
                <a:cubicBezTo>
                  <a:pt x="2531120" y="2338843"/>
                  <a:pt x="2570794" y="2430616"/>
                  <a:pt x="2570794" y="2538017"/>
                </a:cubicBezTo>
                <a:cubicBezTo>
                  <a:pt x="2570794" y="2637403"/>
                  <a:pt x="2530719" y="2742399"/>
                  <a:pt x="2450569" y="2853006"/>
                </a:cubicBezTo>
                <a:cubicBezTo>
                  <a:pt x="2370419" y="2963614"/>
                  <a:pt x="2186875" y="3125517"/>
                  <a:pt x="1899937" y="3338717"/>
                </a:cubicBezTo>
                <a:cubicBezTo>
                  <a:pt x="1430257" y="3686568"/>
                  <a:pt x="1110058" y="3988333"/>
                  <a:pt x="939338" y="4244012"/>
                </a:cubicBezTo>
                <a:cubicBezTo>
                  <a:pt x="768618" y="4499691"/>
                  <a:pt x="666427" y="4772603"/>
                  <a:pt x="632764" y="5062746"/>
                </a:cubicBezTo>
                <a:lnTo>
                  <a:pt x="3571068" y="5062746"/>
                </a:lnTo>
                <a:lnTo>
                  <a:pt x="3571068" y="4264451"/>
                </a:lnTo>
                <a:lnTo>
                  <a:pt x="2041803" y="4264451"/>
                </a:lnTo>
                <a:cubicBezTo>
                  <a:pt x="2131571" y="4176286"/>
                  <a:pt x="2209718" y="4104952"/>
                  <a:pt x="2276243" y="4050450"/>
                </a:cubicBezTo>
                <a:cubicBezTo>
                  <a:pt x="2342767" y="3995948"/>
                  <a:pt x="2474614" y="3900569"/>
                  <a:pt x="2671784" y="3764314"/>
                </a:cubicBezTo>
                <a:cubicBezTo>
                  <a:pt x="3003605" y="3530275"/>
                  <a:pt x="3232433" y="3315473"/>
                  <a:pt x="3358269" y="3119906"/>
                </a:cubicBezTo>
                <a:cubicBezTo>
                  <a:pt x="3484105" y="2924340"/>
                  <a:pt x="3547023" y="2719156"/>
                  <a:pt x="3547023" y="2504353"/>
                </a:cubicBezTo>
                <a:cubicBezTo>
                  <a:pt x="3547023" y="2302375"/>
                  <a:pt x="3492120" y="2120033"/>
                  <a:pt x="3382314" y="1957329"/>
                </a:cubicBezTo>
                <a:cubicBezTo>
                  <a:pt x="3272509" y="1794624"/>
                  <a:pt x="3121826" y="1673998"/>
                  <a:pt x="2930267" y="1595451"/>
                </a:cubicBezTo>
                <a:cubicBezTo>
                  <a:pt x="2738709" y="1516904"/>
                  <a:pt x="2470606" y="1477630"/>
                  <a:pt x="2125961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7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766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D4FB5-9A06-458F-9154-561DECBB4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B616EAB-9C07-1D17-2BBC-7F680FD8F6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C0AEC3CB-81B2-C9A5-32FF-AF2C1A928D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1B0F020-FFEE-49AA-A37E-972D554C13A8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25A2E547-3B78-6309-6AE2-15BD5384ABBD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17C046B-0FF8-3C21-EFE0-6DFC977915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9" t="13112" r="53294" b="60859"/>
          <a:stretch>
            <a:fillRect/>
          </a:stretch>
        </p:blipFill>
        <p:spPr>
          <a:xfrm>
            <a:off x="1091983" y="3511414"/>
            <a:ext cx="3975863" cy="1569660"/>
          </a:xfrm>
          <a:prstGeom prst="flowChartAlternateProcess">
            <a:avLst/>
          </a:prstGeom>
        </p:spPr>
      </p:pic>
      <p:grpSp>
        <p:nvGrpSpPr>
          <p:cNvPr id="25" name="群組 24">
            <a:extLst>
              <a:ext uri="{FF2B5EF4-FFF2-40B4-BE49-F238E27FC236}">
                <a16:creationId xmlns:a16="http://schemas.microsoft.com/office/drawing/2014/main" id="{74B29A61-2AAC-B207-C0F3-8966EAE94DDB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8F879B6-CDE9-10AF-B5CC-FAB8737C4A7E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50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AFF4661-F1C8-114C-263C-FEDB8A2B6E90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EC0D070-1A4E-38D7-2AB0-A17AB974B10A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D6A19F3B-62AF-83DF-C9DA-2DE11E84CD80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879D05D6-9B7D-3192-B604-6E5BE46635D4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8CEF28A6-32B3-7343-9D77-6DE57DBF87E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)98.74%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32DBB049-4413-74EC-6154-D6030B66D4C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1,496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F848D82-E865-2F14-1419-C4B56FC59D7B}"/>
              </a:ext>
            </a:extLst>
          </p:cNvPr>
          <p:cNvSpPr txBox="1"/>
          <p:nvPr/>
        </p:nvSpPr>
        <p:spPr>
          <a:xfrm>
            <a:off x="5395007" y="5604577"/>
            <a:ext cx="647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另含</a:t>
            </a:r>
            <a:r>
              <a:rPr lang="en-US" altLang="zh-TW" sz="3200" b="1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3200" b="1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3200" b="1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)1.07</a:t>
            </a:r>
            <a:r>
              <a:rPr lang="zh-TW" altLang="en-US" sz="3200" b="1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3200" b="1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)0.125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DABCE5A-F65E-D211-5511-BDF3F867DBC3}"/>
              </a:ext>
            </a:extLst>
          </p:cNvPr>
          <p:cNvSpPr txBox="1"/>
          <p:nvPr/>
        </p:nvSpPr>
        <p:spPr>
          <a:xfrm>
            <a:off x="1944943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99"/>
                </a:solidFill>
                <a:latin typeface="Arial Black" panose="020B0A04020102020204" pitchFamily="34" charset="0"/>
              </a:rPr>
              <a:t>20</a:t>
            </a:r>
            <a:endParaRPr lang="zh-TW" altLang="en-US" sz="9600" dirty="0">
              <a:solidFill>
                <a:srgbClr val="99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4AE9FF-4E84-6050-A95E-893A7F027F58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99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99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99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5EF7D2C-79E7-B65F-9593-ED80448E4CC4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128000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0C6113-4E4D-0BA6-278D-6B4E68DA13FF}"/>
              </a:ext>
            </a:extLst>
          </p:cNvPr>
          <p:cNvSpPr txBox="1"/>
          <p:nvPr/>
        </p:nvSpPr>
        <p:spPr>
          <a:xfrm>
            <a:off x="3771654" y="1435520"/>
            <a:ext cx="7330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58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59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3,013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4831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5858D-A18B-0D3F-42D5-0CE631B12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41AAA7-AD05-20CC-0655-8888388A44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B39E275B-4C27-0A8E-F8C4-EA1944ADA5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D924559E-6EEF-6C10-4163-474A22E6F4A0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0C03A4F1-B4A0-F6B8-FF2B-BDA140593B24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D517804-F777-E300-8FA4-0F673A0BB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3" t="14973" r="4347" b="60306"/>
          <a:stretch>
            <a:fillRect/>
          </a:stretch>
        </p:blipFill>
        <p:spPr>
          <a:xfrm>
            <a:off x="1382877" y="3419993"/>
            <a:ext cx="3601837" cy="1806619"/>
          </a:xfrm>
          <a:prstGeom prst="flowChartAlternateProcess">
            <a:avLst/>
          </a:prstGeom>
        </p:spPr>
      </p:pic>
      <p:grpSp>
        <p:nvGrpSpPr>
          <p:cNvPr id="37" name="群組 36">
            <a:extLst>
              <a:ext uri="{FF2B5EF4-FFF2-40B4-BE49-F238E27FC236}">
                <a16:creationId xmlns:a16="http://schemas.microsoft.com/office/drawing/2014/main" id="{04EFB232-FF18-1236-18D8-D4450FE72A1C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7BCC859-9E23-B72F-8743-B863FD453F01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57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A7AAD6A-E3FF-51AB-90E1-C3C56B5B74B1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5304EDF-D76A-D9AA-AA3B-73BEC47955E5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41" name="矩形: 圓角 40">
                <a:extLst>
                  <a:ext uri="{FF2B5EF4-FFF2-40B4-BE49-F238E27FC236}">
                    <a16:creationId xmlns:a16="http://schemas.microsoft.com/office/drawing/2014/main" id="{616E5731-1C77-12C5-24F4-306D749110BC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2" name="矩形: 圓角 41">
                <a:extLst>
                  <a:ext uri="{FF2B5EF4-FFF2-40B4-BE49-F238E27FC236}">
                    <a16:creationId xmlns:a16="http://schemas.microsoft.com/office/drawing/2014/main" id="{BF179618-F5C2-F8ED-B9C7-914479F8983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716F0EE-0BA9-9B82-BAD0-76331274F79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)98.13%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60AF8877-7D1E-F97A-8B82-1F961DA5FA30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783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BC05F88-7E4D-CC8C-E214-CD922CFD5E45}"/>
              </a:ext>
            </a:extLst>
          </p:cNvPr>
          <p:cNvSpPr txBox="1"/>
          <p:nvPr/>
        </p:nvSpPr>
        <p:spPr>
          <a:xfrm>
            <a:off x="5395006" y="5604577"/>
            <a:ext cx="67937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)1.79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CU(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銅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)0.081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DABCE5A-F65E-D211-5511-BDF3F867DBC3}"/>
              </a:ext>
            </a:extLst>
          </p:cNvPr>
          <p:cNvSpPr txBox="1"/>
          <p:nvPr/>
        </p:nvSpPr>
        <p:spPr>
          <a:xfrm>
            <a:off x="1944943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99"/>
                </a:solidFill>
                <a:latin typeface="Arial Black" panose="020B0A04020102020204" pitchFamily="34" charset="0"/>
              </a:rPr>
              <a:t>20</a:t>
            </a:r>
            <a:endParaRPr lang="zh-TW" altLang="en-US" sz="9600" dirty="0">
              <a:solidFill>
                <a:srgbClr val="99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4AE9FF-4E84-6050-A95E-893A7F027F58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99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99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99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5EF7D2C-79E7-B65F-9593-ED80448E4CC4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128000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0C6113-4E4D-0BA6-278D-6B4E68DA13FF}"/>
              </a:ext>
            </a:extLst>
          </p:cNvPr>
          <p:cNvSpPr txBox="1"/>
          <p:nvPr/>
        </p:nvSpPr>
        <p:spPr>
          <a:xfrm>
            <a:off x="3771654" y="1435520"/>
            <a:ext cx="7330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58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59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3,013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347009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821D5-C663-3CDB-13C9-6CD070324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424287C-9A38-A281-1E5D-BB5E38F750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A479657C-2A79-0575-AF24-D444D14438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216D550-5A91-2A41-447F-91E7D3927804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CB52C915-0797-5DBF-161C-8486F0152ACB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78539BA0-57B2-E349-22C3-C23DC6380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" t="55183" r="64306" b="13888"/>
          <a:stretch>
            <a:fillRect/>
          </a:stretch>
        </p:blipFill>
        <p:spPr>
          <a:xfrm>
            <a:off x="1673538" y="3450945"/>
            <a:ext cx="2776738" cy="2131527"/>
          </a:xfrm>
          <a:prstGeom prst="flowChartAlternateProcess">
            <a:avLst/>
          </a:prstGeom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id="{A526468E-65CA-6A1E-B3C8-43C109D02E37}"/>
              </a:ext>
            </a:extLst>
          </p:cNvPr>
          <p:cNvGrpSpPr/>
          <p:nvPr/>
        </p:nvGrpSpPr>
        <p:grpSpPr>
          <a:xfrm>
            <a:off x="5395007" y="2692495"/>
            <a:ext cx="5826588" cy="2712525"/>
            <a:chOff x="5767925" y="3793984"/>
            <a:chExt cx="4735911" cy="1988856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DF3A2997-B079-94C8-8F90-AB28DEAE8700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58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FCE089E8-8B40-C3E3-79EA-D6031E3CE1AC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F0FBC1A-39BD-AA53-C9BF-1A3CE5BECA3F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F2A1CC9A-C741-0AFE-E4A4-5BBA7522C075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BFFC81E8-2351-4D48-5480-1FFD94427DD2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05477B49-D77E-4B25-02A4-E983F82DD887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)98.38%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B7AC020-5728-447F-C849-79E6CACF497C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365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D80C685-FDA5-D688-3DD9-DE26FDE80D49}"/>
              </a:ext>
            </a:extLst>
          </p:cNvPr>
          <p:cNvSpPr txBox="1"/>
          <p:nvPr/>
        </p:nvSpPr>
        <p:spPr>
          <a:xfrm>
            <a:off x="5395007" y="5604577"/>
            <a:ext cx="647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)1.54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CU(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銅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)0.08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DABCE5A-F65E-D211-5511-BDF3F867DBC3}"/>
              </a:ext>
            </a:extLst>
          </p:cNvPr>
          <p:cNvSpPr txBox="1"/>
          <p:nvPr/>
        </p:nvSpPr>
        <p:spPr>
          <a:xfrm>
            <a:off x="1944943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99"/>
                </a:solidFill>
                <a:latin typeface="Arial Black" panose="020B0A04020102020204" pitchFamily="34" charset="0"/>
              </a:rPr>
              <a:t>20</a:t>
            </a:r>
            <a:endParaRPr lang="zh-TW" altLang="en-US" sz="9600" dirty="0">
              <a:solidFill>
                <a:srgbClr val="99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C4AE9FF-4E84-6050-A95E-893A7F027F58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99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99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99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35EF7D2C-79E7-B65F-9593-ED80448E4CC4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128000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0C6113-4E4D-0BA6-278D-6B4E68DA13FF}"/>
              </a:ext>
            </a:extLst>
          </p:cNvPr>
          <p:cNvSpPr txBox="1"/>
          <p:nvPr/>
        </p:nvSpPr>
        <p:spPr>
          <a:xfrm>
            <a:off x="3771654" y="1435520"/>
            <a:ext cx="7330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58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59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3,013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505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 contrast="9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04D58-59FF-CF19-323F-7A50BF1D3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7F52B644-62F2-FE02-3C6F-95CB9CAE3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8083455" y="4893010"/>
                </a:moveTo>
                <a:lnTo>
                  <a:pt x="8081931" y="4897582"/>
                </a:lnTo>
                <a:lnTo>
                  <a:pt x="8081169" y="4901392"/>
                </a:lnTo>
                <a:cubicBezTo>
                  <a:pt x="8126095" y="4918410"/>
                  <a:pt x="8163496" y="4937333"/>
                  <a:pt x="8193373" y="4958161"/>
                </a:cubicBezTo>
                <a:cubicBezTo>
                  <a:pt x="8223250" y="4978989"/>
                  <a:pt x="8245793" y="4997912"/>
                  <a:pt x="8261001" y="5014930"/>
                </a:cubicBezTo>
                <a:cubicBezTo>
                  <a:pt x="8280635" y="5029720"/>
                  <a:pt x="8301473" y="5035589"/>
                  <a:pt x="8323515" y="5032535"/>
                </a:cubicBezTo>
                <a:cubicBezTo>
                  <a:pt x="8345557" y="5029482"/>
                  <a:pt x="8362555" y="5021123"/>
                  <a:pt x="8374508" y="5007457"/>
                </a:cubicBezTo>
                <a:cubicBezTo>
                  <a:pt x="8386461" y="4993790"/>
                  <a:pt x="8387122" y="4978432"/>
                  <a:pt x="8376489" y="4961383"/>
                </a:cubicBezTo>
                <a:cubicBezTo>
                  <a:pt x="8365857" y="4944333"/>
                  <a:pt x="8337683" y="4929207"/>
                  <a:pt x="8291968" y="4916004"/>
                </a:cubicBezTo>
                <a:cubicBezTo>
                  <a:pt x="8246253" y="4902801"/>
                  <a:pt x="8176749" y="4895137"/>
                  <a:pt x="8083455" y="4893010"/>
                </a:cubicBezTo>
                <a:close/>
                <a:moveTo>
                  <a:pt x="7924197" y="4867102"/>
                </a:moveTo>
                <a:cubicBezTo>
                  <a:pt x="7899702" y="4894375"/>
                  <a:pt x="7865824" y="4922887"/>
                  <a:pt x="7822565" y="4952637"/>
                </a:cubicBezTo>
                <a:cubicBezTo>
                  <a:pt x="7779306" y="4982386"/>
                  <a:pt x="7734189" y="5007469"/>
                  <a:pt x="7687215" y="5027884"/>
                </a:cubicBezTo>
                <a:lnTo>
                  <a:pt x="7689501" y="5035504"/>
                </a:lnTo>
                <a:cubicBezTo>
                  <a:pt x="7748175" y="5029186"/>
                  <a:pt x="7804944" y="5018962"/>
                  <a:pt x="7859808" y="5004834"/>
                </a:cubicBezTo>
                <a:cubicBezTo>
                  <a:pt x="7914672" y="4990705"/>
                  <a:pt x="7960773" y="4974004"/>
                  <a:pt x="7998111" y="4954732"/>
                </a:cubicBezTo>
                <a:cubicBezTo>
                  <a:pt x="8011731" y="4957288"/>
                  <a:pt x="8022590" y="4957701"/>
                  <a:pt x="8030686" y="4955970"/>
                </a:cubicBezTo>
                <a:cubicBezTo>
                  <a:pt x="8038783" y="4954240"/>
                  <a:pt x="8044688" y="4951033"/>
                  <a:pt x="8048403" y="4946350"/>
                </a:cubicBezTo>
                <a:lnTo>
                  <a:pt x="7985919" y="4906726"/>
                </a:lnTo>
                <a:close/>
                <a:moveTo>
                  <a:pt x="10510424" y="4835860"/>
                </a:moveTo>
                <a:lnTo>
                  <a:pt x="10549286" y="4906726"/>
                </a:lnTo>
                <a:cubicBezTo>
                  <a:pt x="10553096" y="4906028"/>
                  <a:pt x="10556525" y="4904377"/>
                  <a:pt x="10559574" y="4901773"/>
                </a:cubicBezTo>
                <a:cubicBezTo>
                  <a:pt x="10562622" y="4899170"/>
                  <a:pt x="10565288" y="4895233"/>
                  <a:pt x="10567574" y="4889962"/>
                </a:cubicBezTo>
                <a:lnTo>
                  <a:pt x="10622438" y="4854148"/>
                </a:lnTo>
                <a:cubicBezTo>
                  <a:pt x="10623200" y="4862403"/>
                  <a:pt x="10623200" y="4870277"/>
                  <a:pt x="10622438" y="4877770"/>
                </a:cubicBezTo>
                <a:cubicBezTo>
                  <a:pt x="10627455" y="4883041"/>
                  <a:pt x="10632662" y="4886787"/>
                  <a:pt x="10638060" y="4889010"/>
                </a:cubicBezTo>
                <a:cubicBezTo>
                  <a:pt x="10643457" y="4891232"/>
                  <a:pt x="10648664" y="4892312"/>
                  <a:pt x="10653680" y="4892248"/>
                </a:cubicBezTo>
                <a:cubicBezTo>
                  <a:pt x="10650204" y="4899551"/>
                  <a:pt x="10646870" y="4905901"/>
                  <a:pt x="10643679" y="4911298"/>
                </a:cubicBezTo>
                <a:cubicBezTo>
                  <a:pt x="10640488" y="4916696"/>
                  <a:pt x="10637726" y="4920760"/>
                  <a:pt x="10635392" y="4923490"/>
                </a:cubicBezTo>
                <a:cubicBezTo>
                  <a:pt x="10632710" y="4926110"/>
                  <a:pt x="10629693" y="4927919"/>
                  <a:pt x="10626344" y="4928919"/>
                </a:cubicBezTo>
                <a:cubicBezTo>
                  <a:pt x="10622994" y="4929920"/>
                  <a:pt x="10619406" y="4930396"/>
                  <a:pt x="10615580" y="4930348"/>
                </a:cubicBezTo>
                <a:cubicBezTo>
                  <a:pt x="10611231" y="4930713"/>
                  <a:pt x="10605643" y="4930935"/>
                  <a:pt x="10598816" y="4931015"/>
                </a:cubicBezTo>
                <a:cubicBezTo>
                  <a:pt x="10591990" y="4931094"/>
                  <a:pt x="10584878" y="4931126"/>
                  <a:pt x="10577480" y="4931110"/>
                </a:cubicBezTo>
                <a:lnTo>
                  <a:pt x="10530236" y="4931110"/>
                </a:lnTo>
                <a:cubicBezTo>
                  <a:pt x="10522077" y="4931205"/>
                  <a:pt x="10516679" y="4930253"/>
                  <a:pt x="10514044" y="4928253"/>
                </a:cubicBezTo>
                <a:cubicBezTo>
                  <a:pt x="10511409" y="4926252"/>
                  <a:pt x="10510202" y="4922633"/>
                  <a:pt x="10510424" y="4917394"/>
                </a:cubicBezTo>
                <a:lnTo>
                  <a:pt x="10510424" y="4877008"/>
                </a:lnTo>
                <a:close/>
                <a:moveTo>
                  <a:pt x="10607960" y="4784806"/>
                </a:moveTo>
                <a:cubicBezTo>
                  <a:pt x="10610246" y="4790934"/>
                  <a:pt x="10612342" y="4797728"/>
                  <a:pt x="10614247" y="4805190"/>
                </a:cubicBezTo>
                <a:cubicBezTo>
                  <a:pt x="10616152" y="4812651"/>
                  <a:pt x="10617866" y="4820588"/>
                  <a:pt x="10619390" y="4829002"/>
                </a:cubicBezTo>
                <a:lnTo>
                  <a:pt x="10570622" y="4831288"/>
                </a:lnTo>
                <a:cubicBezTo>
                  <a:pt x="10577512" y="4823255"/>
                  <a:pt x="10584116" y="4815318"/>
                  <a:pt x="10590434" y="4807476"/>
                </a:cubicBezTo>
                <a:cubicBezTo>
                  <a:pt x="10596753" y="4799633"/>
                  <a:pt x="10602595" y="4792077"/>
                  <a:pt x="10607960" y="4784806"/>
                </a:cubicBezTo>
                <a:close/>
                <a:moveTo>
                  <a:pt x="8580278" y="4770328"/>
                </a:moveTo>
                <a:lnTo>
                  <a:pt x="8576469" y="4771852"/>
                </a:lnTo>
                <a:lnTo>
                  <a:pt x="8573420" y="4773376"/>
                </a:lnTo>
                <a:cubicBezTo>
                  <a:pt x="8581644" y="4796458"/>
                  <a:pt x="8588057" y="4821350"/>
                  <a:pt x="8592661" y="4848052"/>
                </a:cubicBezTo>
                <a:cubicBezTo>
                  <a:pt x="8597265" y="4874754"/>
                  <a:pt x="8598725" y="4901932"/>
                  <a:pt x="8597043" y="4929586"/>
                </a:cubicBezTo>
                <a:cubicBezTo>
                  <a:pt x="8619750" y="4951325"/>
                  <a:pt x="8641630" y="4959425"/>
                  <a:pt x="8662682" y="4953887"/>
                </a:cubicBezTo>
                <a:cubicBezTo>
                  <a:pt x="8683734" y="4948348"/>
                  <a:pt x="8698017" y="4934755"/>
                  <a:pt x="8705532" y="4913108"/>
                </a:cubicBezTo>
                <a:cubicBezTo>
                  <a:pt x="8713047" y="4891460"/>
                  <a:pt x="8707852" y="4867342"/>
                  <a:pt x="8689947" y="4840754"/>
                </a:cubicBezTo>
                <a:cubicBezTo>
                  <a:pt x="8672042" y="4814165"/>
                  <a:pt x="8635486" y="4790690"/>
                  <a:pt x="8580278" y="4770328"/>
                </a:cubicBezTo>
                <a:close/>
                <a:moveTo>
                  <a:pt x="8934608" y="4764994"/>
                </a:moveTo>
                <a:cubicBezTo>
                  <a:pt x="8927544" y="4799014"/>
                  <a:pt x="8919956" y="4833082"/>
                  <a:pt x="8911844" y="4867197"/>
                </a:cubicBezTo>
                <a:cubicBezTo>
                  <a:pt x="8903732" y="4901313"/>
                  <a:pt x="8896334" y="4930237"/>
                  <a:pt x="8889650" y="4953970"/>
                </a:cubicBezTo>
                <a:lnTo>
                  <a:pt x="8898032" y="4959304"/>
                </a:lnTo>
                <a:cubicBezTo>
                  <a:pt x="8922353" y="4942985"/>
                  <a:pt x="8947245" y="4923617"/>
                  <a:pt x="8972708" y="4901202"/>
                </a:cubicBezTo>
                <a:cubicBezTo>
                  <a:pt x="8998172" y="4878786"/>
                  <a:pt x="9022302" y="4855228"/>
                  <a:pt x="9045098" y="4830526"/>
                </a:cubicBezTo>
                <a:cubicBezTo>
                  <a:pt x="9053877" y="4830844"/>
                  <a:pt x="9060894" y="4829637"/>
                  <a:pt x="9066149" y="4826907"/>
                </a:cubicBezTo>
                <a:cubicBezTo>
                  <a:pt x="9071403" y="4824176"/>
                  <a:pt x="9074800" y="4820303"/>
                  <a:pt x="9076340" y="4815286"/>
                </a:cubicBezTo>
                <a:lnTo>
                  <a:pt x="9005474" y="4790140"/>
                </a:lnTo>
                <a:close/>
                <a:moveTo>
                  <a:pt x="8102505" y="4751278"/>
                </a:moveTo>
                <a:lnTo>
                  <a:pt x="8200041" y="4751278"/>
                </a:lnTo>
                <a:lnTo>
                  <a:pt x="8200041" y="4837384"/>
                </a:lnTo>
                <a:lnTo>
                  <a:pt x="8151273" y="4837384"/>
                </a:lnTo>
                <a:lnTo>
                  <a:pt x="8102505" y="4837384"/>
                </a:lnTo>
                <a:close/>
                <a:moveTo>
                  <a:pt x="7904385" y="4751278"/>
                </a:moveTo>
                <a:lnTo>
                  <a:pt x="7949343" y="4751278"/>
                </a:lnTo>
                <a:lnTo>
                  <a:pt x="7994301" y="4751278"/>
                </a:lnTo>
                <a:lnTo>
                  <a:pt x="7994301" y="4837384"/>
                </a:lnTo>
                <a:lnTo>
                  <a:pt x="7904385" y="4837384"/>
                </a:lnTo>
                <a:close/>
                <a:moveTo>
                  <a:pt x="10510424" y="4710130"/>
                </a:moveTo>
                <a:lnTo>
                  <a:pt x="10542428" y="4710130"/>
                </a:lnTo>
                <a:lnTo>
                  <a:pt x="10542428" y="4734514"/>
                </a:lnTo>
                <a:lnTo>
                  <a:pt x="10543952" y="4734514"/>
                </a:lnTo>
                <a:cubicBezTo>
                  <a:pt x="10544333" y="4749008"/>
                  <a:pt x="10544333" y="4764978"/>
                  <a:pt x="10543952" y="4782425"/>
                </a:cubicBezTo>
                <a:cubicBezTo>
                  <a:pt x="10543572" y="4799872"/>
                  <a:pt x="10542810" y="4816413"/>
                  <a:pt x="10541666" y="4832050"/>
                </a:cubicBezTo>
                <a:lnTo>
                  <a:pt x="10510424" y="4832812"/>
                </a:lnTo>
                <a:lnTo>
                  <a:pt x="10510424" y="4771852"/>
                </a:lnTo>
                <a:close/>
                <a:moveTo>
                  <a:pt x="8102505" y="4652218"/>
                </a:moveTo>
                <a:lnTo>
                  <a:pt x="8200041" y="4652218"/>
                </a:lnTo>
                <a:lnTo>
                  <a:pt x="8200041" y="4729942"/>
                </a:lnTo>
                <a:lnTo>
                  <a:pt x="8151273" y="4729942"/>
                </a:lnTo>
                <a:lnTo>
                  <a:pt x="8102505" y="4729942"/>
                </a:lnTo>
                <a:close/>
                <a:moveTo>
                  <a:pt x="7904385" y="4652218"/>
                </a:moveTo>
                <a:lnTo>
                  <a:pt x="7949343" y="4652218"/>
                </a:lnTo>
                <a:lnTo>
                  <a:pt x="7994301" y="4652218"/>
                </a:lnTo>
                <a:lnTo>
                  <a:pt x="7994301" y="4729942"/>
                </a:lnTo>
                <a:lnTo>
                  <a:pt x="7904385" y="4729942"/>
                </a:lnTo>
                <a:close/>
                <a:moveTo>
                  <a:pt x="10486040" y="4575256"/>
                </a:moveTo>
                <a:lnTo>
                  <a:pt x="10542428" y="4575256"/>
                </a:lnTo>
                <a:lnTo>
                  <a:pt x="10542428" y="4632406"/>
                </a:lnTo>
                <a:lnTo>
                  <a:pt x="10542428" y="4688794"/>
                </a:lnTo>
                <a:lnTo>
                  <a:pt x="10486040" y="4688794"/>
                </a:lnTo>
                <a:close/>
                <a:moveTo>
                  <a:pt x="10331354" y="4575256"/>
                </a:moveTo>
                <a:lnTo>
                  <a:pt x="10386980" y="4575256"/>
                </a:lnTo>
                <a:lnTo>
                  <a:pt x="10386980" y="4632406"/>
                </a:lnTo>
                <a:lnTo>
                  <a:pt x="10386980" y="4688794"/>
                </a:lnTo>
                <a:lnTo>
                  <a:pt x="10331354" y="4688794"/>
                </a:lnTo>
                <a:close/>
                <a:moveTo>
                  <a:pt x="9608217" y="4486864"/>
                </a:moveTo>
                <a:cubicBezTo>
                  <a:pt x="9622568" y="4515185"/>
                  <a:pt x="9639586" y="4540839"/>
                  <a:pt x="9659270" y="4563826"/>
                </a:cubicBezTo>
                <a:cubicBezTo>
                  <a:pt x="9638268" y="4586353"/>
                  <a:pt x="9614170" y="4607213"/>
                  <a:pt x="9586976" y="4626405"/>
                </a:cubicBezTo>
                <a:cubicBezTo>
                  <a:pt x="9559782" y="4645598"/>
                  <a:pt x="9529778" y="4662839"/>
                  <a:pt x="9496964" y="4678126"/>
                </a:cubicBezTo>
                <a:lnTo>
                  <a:pt x="9496964" y="4623262"/>
                </a:lnTo>
                <a:lnTo>
                  <a:pt x="9496964" y="4568398"/>
                </a:lnTo>
                <a:cubicBezTo>
                  <a:pt x="9536716" y="4547697"/>
                  <a:pt x="9573800" y="4520519"/>
                  <a:pt x="9608217" y="4486864"/>
                </a:cubicBezTo>
                <a:close/>
                <a:moveTo>
                  <a:pt x="8304435" y="4479244"/>
                </a:moveTo>
                <a:lnTo>
                  <a:pt x="8244999" y="4553158"/>
                </a:lnTo>
                <a:lnTo>
                  <a:pt x="7967631" y="4553158"/>
                </a:lnTo>
                <a:lnTo>
                  <a:pt x="7691025" y="4553158"/>
                </a:lnTo>
                <a:lnTo>
                  <a:pt x="7697121" y="4574494"/>
                </a:lnTo>
                <a:lnTo>
                  <a:pt x="7994301" y="4574494"/>
                </a:lnTo>
                <a:lnTo>
                  <a:pt x="7994301" y="4630882"/>
                </a:lnTo>
                <a:lnTo>
                  <a:pt x="7910481" y="4630882"/>
                </a:lnTo>
                <a:lnTo>
                  <a:pt x="7793895" y="4586686"/>
                </a:lnTo>
                <a:lnTo>
                  <a:pt x="7793895" y="4905964"/>
                </a:lnTo>
                <a:lnTo>
                  <a:pt x="7809897" y="4905964"/>
                </a:lnTo>
                <a:cubicBezTo>
                  <a:pt x="7833503" y="4905155"/>
                  <a:pt x="7854871" y="4900678"/>
                  <a:pt x="7874000" y="4892534"/>
                </a:cubicBezTo>
                <a:cubicBezTo>
                  <a:pt x="7893129" y="4884390"/>
                  <a:pt x="7903258" y="4877437"/>
                  <a:pt x="7904385" y="4871674"/>
                </a:cubicBezTo>
                <a:lnTo>
                  <a:pt x="7904385" y="4858720"/>
                </a:lnTo>
                <a:lnTo>
                  <a:pt x="8200041" y="4858720"/>
                </a:lnTo>
                <a:lnTo>
                  <a:pt x="8200041" y="4890724"/>
                </a:lnTo>
                <a:lnTo>
                  <a:pt x="8219091" y="4890724"/>
                </a:lnTo>
                <a:cubicBezTo>
                  <a:pt x="8231499" y="4890531"/>
                  <a:pt x="8244782" y="4888885"/>
                  <a:pt x="8258940" y="4885785"/>
                </a:cubicBezTo>
                <a:cubicBezTo>
                  <a:pt x="8273099" y="4882686"/>
                  <a:pt x="8285310" y="4879290"/>
                  <a:pt x="8295573" y="4875597"/>
                </a:cubicBezTo>
                <a:cubicBezTo>
                  <a:pt x="8305836" y="4871905"/>
                  <a:pt x="8311330" y="4869073"/>
                  <a:pt x="8312055" y="4867102"/>
                </a:cubicBezTo>
                <a:lnTo>
                  <a:pt x="8312055" y="4669744"/>
                </a:lnTo>
                <a:cubicBezTo>
                  <a:pt x="8319992" y="4668125"/>
                  <a:pt x="8326406" y="4665839"/>
                  <a:pt x="8331295" y="4662886"/>
                </a:cubicBezTo>
                <a:cubicBezTo>
                  <a:pt x="8336185" y="4659933"/>
                  <a:pt x="8339931" y="4656886"/>
                  <a:pt x="8342535" y="4653742"/>
                </a:cubicBezTo>
                <a:lnTo>
                  <a:pt x="8241189" y="4577542"/>
                </a:lnTo>
                <a:lnTo>
                  <a:pt x="8192421" y="4630882"/>
                </a:lnTo>
                <a:lnTo>
                  <a:pt x="8102505" y="4630882"/>
                </a:lnTo>
                <a:lnTo>
                  <a:pt x="8102505" y="4574494"/>
                </a:lnTo>
                <a:lnTo>
                  <a:pt x="8391303" y="4574494"/>
                </a:lnTo>
                <a:cubicBezTo>
                  <a:pt x="8397081" y="4574510"/>
                  <a:pt x="8401907" y="4573526"/>
                  <a:pt x="8405781" y="4571541"/>
                </a:cubicBezTo>
                <a:cubicBezTo>
                  <a:pt x="8409654" y="4569557"/>
                  <a:pt x="8412194" y="4566477"/>
                  <a:pt x="8413400" y="4562302"/>
                </a:cubicBezTo>
                <a:cubicBezTo>
                  <a:pt x="8399101" y="4550482"/>
                  <a:pt x="8383589" y="4538224"/>
                  <a:pt x="8366862" y="4525529"/>
                </a:cubicBezTo>
                <a:cubicBezTo>
                  <a:pt x="8350136" y="4512833"/>
                  <a:pt x="8335696" y="4502043"/>
                  <a:pt x="8323541" y="4493158"/>
                </a:cubicBezTo>
                <a:cubicBezTo>
                  <a:pt x="8311387" y="4484272"/>
                  <a:pt x="8305018" y="4479635"/>
                  <a:pt x="8304435" y="4479244"/>
                </a:cubicBezTo>
                <a:close/>
                <a:moveTo>
                  <a:pt x="10486040" y="4441906"/>
                </a:moveTo>
                <a:lnTo>
                  <a:pt x="10542428" y="4441906"/>
                </a:lnTo>
                <a:lnTo>
                  <a:pt x="10542428" y="4553920"/>
                </a:lnTo>
                <a:lnTo>
                  <a:pt x="10486040" y="4553920"/>
                </a:lnTo>
                <a:lnTo>
                  <a:pt x="10486040" y="4498294"/>
                </a:lnTo>
                <a:close/>
                <a:moveTo>
                  <a:pt x="10331354" y="4441906"/>
                </a:moveTo>
                <a:lnTo>
                  <a:pt x="10386980" y="4441906"/>
                </a:lnTo>
                <a:lnTo>
                  <a:pt x="10386980" y="4553920"/>
                </a:lnTo>
                <a:lnTo>
                  <a:pt x="10331354" y="4553920"/>
                </a:lnTo>
                <a:lnTo>
                  <a:pt x="10331354" y="4498294"/>
                </a:lnTo>
                <a:close/>
                <a:moveTo>
                  <a:pt x="9647078" y="4441906"/>
                </a:moveTo>
                <a:lnTo>
                  <a:pt x="9690512" y="4441906"/>
                </a:lnTo>
                <a:lnTo>
                  <a:pt x="9733946" y="4441906"/>
                </a:lnTo>
                <a:cubicBezTo>
                  <a:pt x="9729343" y="4455241"/>
                  <a:pt x="9723691" y="4468386"/>
                  <a:pt x="9716992" y="4481340"/>
                </a:cubicBezTo>
                <a:cubicBezTo>
                  <a:pt x="9710293" y="4494294"/>
                  <a:pt x="9702736" y="4507057"/>
                  <a:pt x="9694322" y="4519630"/>
                </a:cubicBezTo>
                <a:cubicBezTo>
                  <a:pt x="9666890" y="4505787"/>
                  <a:pt x="9643268" y="4489277"/>
                  <a:pt x="9623456" y="4470100"/>
                </a:cubicBezTo>
                <a:close/>
                <a:moveTo>
                  <a:pt x="7998873" y="4425142"/>
                </a:moveTo>
                <a:lnTo>
                  <a:pt x="8046879" y="4425142"/>
                </a:lnTo>
                <a:lnTo>
                  <a:pt x="8094885" y="4425142"/>
                </a:lnTo>
                <a:lnTo>
                  <a:pt x="8094885" y="4479244"/>
                </a:lnTo>
                <a:lnTo>
                  <a:pt x="7998873" y="4479244"/>
                </a:lnTo>
                <a:close/>
                <a:moveTo>
                  <a:pt x="9304178" y="4312366"/>
                </a:moveTo>
                <a:cubicBezTo>
                  <a:pt x="9298713" y="4360763"/>
                  <a:pt x="9290848" y="4409173"/>
                  <a:pt x="9280585" y="4457598"/>
                </a:cubicBezTo>
                <a:cubicBezTo>
                  <a:pt x="9270321" y="4506022"/>
                  <a:pt x="9258449" y="4552119"/>
                  <a:pt x="9244968" y="4595887"/>
                </a:cubicBezTo>
                <a:cubicBezTo>
                  <a:pt x="9231488" y="4639655"/>
                  <a:pt x="9217188" y="4678752"/>
                  <a:pt x="9202070" y="4713178"/>
                </a:cubicBezTo>
                <a:lnTo>
                  <a:pt x="9211214" y="4718512"/>
                </a:lnTo>
                <a:cubicBezTo>
                  <a:pt x="9231026" y="4700097"/>
                  <a:pt x="9249314" y="4680539"/>
                  <a:pt x="9266078" y="4659838"/>
                </a:cubicBezTo>
                <a:lnTo>
                  <a:pt x="9266078" y="5036266"/>
                </a:lnTo>
                <a:lnTo>
                  <a:pt x="9284366" y="5036266"/>
                </a:lnTo>
                <a:cubicBezTo>
                  <a:pt x="9304020" y="5035647"/>
                  <a:pt x="9322054" y="5032313"/>
                  <a:pt x="9338468" y="5026265"/>
                </a:cubicBezTo>
                <a:cubicBezTo>
                  <a:pt x="9354883" y="5020217"/>
                  <a:pt x="9363773" y="5015168"/>
                  <a:pt x="9365138" y="5011120"/>
                </a:cubicBezTo>
                <a:lnTo>
                  <a:pt x="9365138" y="4796236"/>
                </a:lnTo>
                <a:lnTo>
                  <a:pt x="9365138" y="4581352"/>
                </a:lnTo>
                <a:cubicBezTo>
                  <a:pt x="9372632" y="4579860"/>
                  <a:pt x="9378220" y="4577891"/>
                  <a:pt x="9381902" y="4575447"/>
                </a:cubicBezTo>
                <a:cubicBezTo>
                  <a:pt x="9385586" y="4573002"/>
                  <a:pt x="9388126" y="4569890"/>
                  <a:pt x="9389522" y="4566112"/>
                </a:cubicBezTo>
                <a:lnTo>
                  <a:pt x="9338468" y="4547062"/>
                </a:lnTo>
                <a:cubicBezTo>
                  <a:pt x="9352169" y="4520741"/>
                  <a:pt x="9364773" y="4492801"/>
                  <a:pt x="9376283" y="4463242"/>
                </a:cubicBezTo>
                <a:cubicBezTo>
                  <a:pt x="9387792" y="4433683"/>
                  <a:pt x="9398301" y="4402695"/>
                  <a:pt x="9407810" y="4370278"/>
                </a:cubicBezTo>
                <a:cubicBezTo>
                  <a:pt x="9416558" y="4370231"/>
                  <a:pt x="9423447" y="4368802"/>
                  <a:pt x="9428480" y="4365992"/>
                </a:cubicBezTo>
                <a:cubicBezTo>
                  <a:pt x="9433512" y="4363182"/>
                  <a:pt x="9436782" y="4359277"/>
                  <a:pt x="9438290" y="4354276"/>
                </a:cubicBezTo>
                <a:close/>
                <a:moveTo>
                  <a:pt x="7890669" y="4312366"/>
                </a:moveTo>
                <a:lnTo>
                  <a:pt x="7890669" y="4403806"/>
                </a:lnTo>
                <a:lnTo>
                  <a:pt x="7812183" y="4403806"/>
                </a:lnTo>
                <a:lnTo>
                  <a:pt x="7733697" y="4403806"/>
                </a:lnTo>
                <a:lnTo>
                  <a:pt x="7739793" y="4425142"/>
                </a:lnTo>
                <a:lnTo>
                  <a:pt x="7890669" y="4425142"/>
                </a:lnTo>
                <a:lnTo>
                  <a:pt x="7890669" y="4541728"/>
                </a:lnTo>
                <a:lnTo>
                  <a:pt x="7908957" y="4541728"/>
                </a:lnTo>
                <a:cubicBezTo>
                  <a:pt x="7931372" y="4541252"/>
                  <a:pt x="7951692" y="4538585"/>
                  <a:pt x="7969917" y="4533727"/>
                </a:cubicBezTo>
                <a:cubicBezTo>
                  <a:pt x="7988141" y="4528869"/>
                  <a:pt x="7997793" y="4524678"/>
                  <a:pt x="7998873" y="4521154"/>
                </a:cubicBezTo>
                <a:lnTo>
                  <a:pt x="7998873" y="4500580"/>
                </a:lnTo>
                <a:lnTo>
                  <a:pt x="8094885" y="4500580"/>
                </a:lnTo>
                <a:lnTo>
                  <a:pt x="8094885" y="4537918"/>
                </a:lnTo>
                <a:lnTo>
                  <a:pt x="8113173" y="4537918"/>
                </a:lnTo>
                <a:cubicBezTo>
                  <a:pt x="8136017" y="4537442"/>
                  <a:pt x="8156813" y="4534775"/>
                  <a:pt x="8175561" y="4529917"/>
                </a:cubicBezTo>
                <a:cubicBezTo>
                  <a:pt x="8194310" y="4525059"/>
                  <a:pt x="8204248" y="4520869"/>
                  <a:pt x="8205375" y="4517344"/>
                </a:cubicBezTo>
                <a:lnTo>
                  <a:pt x="8205375" y="4425142"/>
                </a:lnTo>
                <a:lnTo>
                  <a:pt x="8367681" y="4425142"/>
                </a:lnTo>
                <a:cubicBezTo>
                  <a:pt x="8373459" y="4425158"/>
                  <a:pt x="8378285" y="4424174"/>
                  <a:pt x="8382159" y="4422189"/>
                </a:cubicBezTo>
                <a:cubicBezTo>
                  <a:pt x="8386032" y="4420205"/>
                  <a:pt x="8388572" y="4417125"/>
                  <a:pt x="8389778" y="4412950"/>
                </a:cubicBezTo>
                <a:cubicBezTo>
                  <a:pt x="8376543" y="4401915"/>
                  <a:pt x="8362206" y="4390457"/>
                  <a:pt x="8346768" y="4378576"/>
                </a:cubicBezTo>
                <a:cubicBezTo>
                  <a:pt x="8331330" y="4366694"/>
                  <a:pt x="8318010" y="4356590"/>
                  <a:pt x="8306805" y="4348265"/>
                </a:cubicBezTo>
                <a:cubicBezTo>
                  <a:pt x="8295601" y="4339939"/>
                  <a:pt x="8289731" y="4335593"/>
                  <a:pt x="8289195" y="4335226"/>
                </a:cubicBezTo>
                <a:lnTo>
                  <a:pt x="8234331" y="4403806"/>
                </a:lnTo>
                <a:lnTo>
                  <a:pt x="8205375" y="4403806"/>
                </a:lnTo>
                <a:lnTo>
                  <a:pt x="8205375" y="4345132"/>
                </a:lnTo>
                <a:cubicBezTo>
                  <a:pt x="8215805" y="4343529"/>
                  <a:pt x="8222948" y="4340830"/>
                  <a:pt x="8226806" y="4337036"/>
                </a:cubicBezTo>
                <a:cubicBezTo>
                  <a:pt x="8230664" y="4333242"/>
                  <a:pt x="8232664" y="4328829"/>
                  <a:pt x="8232807" y="4323796"/>
                </a:cubicBezTo>
                <a:lnTo>
                  <a:pt x="8094885" y="4312366"/>
                </a:lnTo>
                <a:lnTo>
                  <a:pt x="8094885" y="4403806"/>
                </a:lnTo>
                <a:lnTo>
                  <a:pt x="7998873" y="4403806"/>
                </a:lnTo>
                <a:lnTo>
                  <a:pt x="7998873" y="4345132"/>
                </a:lnTo>
                <a:cubicBezTo>
                  <a:pt x="8009287" y="4343529"/>
                  <a:pt x="8016462" y="4340830"/>
                  <a:pt x="8020399" y="4337036"/>
                </a:cubicBezTo>
                <a:cubicBezTo>
                  <a:pt x="8024336" y="4333242"/>
                  <a:pt x="8026559" y="4328829"/>
                  <a:pt x="8027067" y="4323796"/>
                </a:cubicBezTo>
                <a:close/>
                <a:moveTo>
                  <a:pt x="10374026" y="4311604"/>
                </a:moveTo>
                <a:cubicBezTo>
                  <a:pt x="10374026" y="4327717"/>
                  <a:pt x="10373455" y="4345593"/>
                  <a:pt x="10372312" y="4365230"/>
                </a:cubicBezTo>
                <a:cubicBezTo>
                  <a:pt x="10371169" y="4384867"/>
                  <a:pt x="10369454" y="4403314"/>
                  <a:pt x="10367168" y="4420570"/>
                </a:cubicBezTo>
                <a:lnTo>
                  <a:pt x="10335926" y="4420570"/>
                </a:lnTo>
                <a:lnTo>
                  <a:pt x="10228484" y="4378660"/>
                </a:lnTo>
                <a:lnTo>
                  <a:pt x="10228484" y="4420570"/>
                </a:lnTo>
                <a:lnTo>
                  <a:pt x="10228484" y="4524202"/>
                </a:lnTo>
                <a:cubicBezTo>
                  <a:pt x="10216197" y="4508899"/>
                  <a:pt x="10204196" y="4494738"/>
                  <a:pt x="10192480" y="4481721"/>
                </a:cubicBezTo>
                <a:cubicBezTo>
                  <a:pt x="10180764" y="4468703"/>
                  <a:pt x="10174478" y="4461782"/>
                  <a:pt x="10173620" y="4460956"/>
                </a:cubicBezTo>
                <a:lnTo>
                  <a:pt x="10144664" y="4514296"/>
                </a:lnTo>
                <a:lnTo>
                  <a:pt x="10144664" y="4363420"/>
                </a:lnTo>
                <a:cubicBezTo>
                  <a:pt x="10155079" y="4361864"/>
                  <a:pt x="10162254" y="4359261"/>
                  <a:pt x="10166191" y="4355610"/>
                </a:cubicBezTo>
                <a:cubicBezTo>
                  <a:pt x="10170128" y="4351958"/>
                  <a:pt x="10172350" y="4347450"/>
                  <a:pt x="10172858" y="4342084"/>
                </a:cubicBezTo>
                <a:lnTo>
                  <a:pt x="10041794" y="4330654"/>
                </a:lnTo>
                <a:lnTo>
                  <a:pt x="10041794" y="4531060"/>
                </a:lnTo>
                <a:lnTo>
                  <a:pt x="9973214" y="4531060"/>
                </a:lnTo>
                <a:lnTo>
                  <a:pt x="9979310" y="4552396"/>
                </a:lnTo>
                <a:lnTo>
                  <a:pt x="10041794" y="4552396"/>
                </a:lnTo>
                <a:lnTo>
                  <a:pt x="10041794" y="4787092"/>
                </a:lnTo>
                <a:lnTo>
                  <a:pt x="9965594" y="4801570"/>
                </a:lnTo>
                <a:lnTo>
                  <a:pt x="10014362" y="4925776"/>
                </a:lnTo>
                <a:cubicBezTo>
                  <a:pt x="10019395" y="4924506"/>
                  <a:pt x="10023808" y="4921903"/>
                  <a:pt x="10027602" y="4917966"/>
                </a:cubicBezTo>
                <a:cubicBezTo>
                  <a:pt x="10031396" y="4914029"/>
                  <a:pt x="10034095" y="4909520"/>
                  <a:pt x="10035698" y="4904440"/>
                </a:cubicBezTo>
                <a:cubicBezTo>
                  <a:pt x="10085451" y="4871230"/>
                  <a:pt x="10127297" y="4841639"/>
                  <a:pt x="10161238" y="4815667"/>
                </a:cubicBezTo>
                <a:cubicBezTo>
                  <a:pt x="10195179" y="4789696"/>
                  <a:pt x="10222166" y="4767725"/>
                  <a:pt x="10242200" y="4749754"/>
                </a:cubicBezTo>
                <a:lnTo>
                  <a:pt x="10240676" y="4743658"/>
                </a:lnTo>
                <a:lnTo>
                  <a:pt x="10144664" y="4764994"/>
                </a:lnTo>
                <a:lnTo>
                  <a:pt x="10144664" y="4552396"/>
                </a:lnTo>
                <a:lnTo>
                  <a:pt x="10220102" y="4552396"/>
                </a:lnTo>
                <a:lnTo>
                  <a:pt x="10228484" y="4551634"/>
                </a:lnTo>
                <a:lnTo>
                  <a:pt x="10228484" y="4739086"/>
                </a:lnTo>
                <a:lnTo>
                  <a:pt x="10243724" y="4739086"/>
                </a:lnTo>
                <a:cubicBezTo>
                  <a:pt x="10251805" y="4739054"/>
                  <a:pt x="10259838" y="4738356"/>
                  <a:pt x="10267822" y="4736991"/>
                </a:cubicBezTo>
                <a:cubicBezTo>
                  <a:pt x="10275808" y="4735625"/>
                  <a:pt x="10283269" y="4733784"/>
                  <a:pt x="10290206" y="4731466"/>
                </a:cubicBezTo>
                <a:cubicBezTo>
                  <a:pt x="10288311" y="4774369"/>
                  <a:pt x="10281434" y="4813870"/>
                  <a:pt x="10269576" y="4849971"/>
                </a:cubicBezTo>
                <a:cubicBezTo>
                  <a:pt x="10257718" y="4886072"/>
                  <a:pt x="10238536" y="4918913"/>
                  <a:pt x="10212031" y="4948495"/>
                </a:cubicBezTo>
                <a:cubicBezTo>
                  <a:pt x="10185526" y="4978077"/>
                  <a:pt x="10149354" y="5004540"/>
                  <a:pt x="10103517" y="5027884"/>
                </a:cubicBezTo>
                <a:lnTo>
                  <a:pt x="10106564" y="5037028"/>
                </a:lnTo>
                <a:cubicBezTo>
                  <a:pt x="10175182" y="5020264"/>
                  <a:pt x="10230225" y="4996981"/>
                  <a:pt x="10271693" y="4967178"/>
                </a:cubicBezTo>
                <a:cubicBezTo>
                  <a:pt x="10313160" y="4937376"/>
                  <a:pt x="10343876" y="4901053"/>
                  <a:pt x="10363838" y="4858212"/>
                </a:cubicBezTo>
                <a:cubicBezTo>
                  <a:pt x="10383801" y="4815371"/>
                  <a:pt x="10395833" y="4766010"/>
                  <a:pt x="10399934" y="4710130"/>
                </a:cubicBezTo>
                <a:lnTo>
                  <a:pt x="10414412" y="4710130"/>
                </a:lnTo>
                <a:lnTo>
                  <a:pt x="10414412" y="4942540"/>
                </a:lnTo>
                <a:cubicBezTo>
                  <a:pt x="10413444" y="4973211"/>
                  <a:pt x="10419000" y="4994356"/>
                  <a:pt x="10431081" y="5005977"/>
                </a:cubicBezTo>
                <a:cubicBezTo>
                  <a:pt x="10443162" y="5017597"/>
                  <a:pt x="10467578" y="5023122"/>
                  <a:pt x="10504328" y="5022550"/>
                </a:cubicBezTo>
                <a:lnTo>
                  <a:pt x="10565288" y="5022550"/>
                </a:lnTo>
                <a:cubicBezTo>
                  <a:pt x="10619565" y="5022645"/>
                  <a:pt x="10657125" y="5018073"/>
                  <a:pt x="10677969" y="5008834"/>
                </a:cubicBezTo>
                <a:cubicBezTo>
                  <a:pt x="10698813" y="4999595"/>
                  <a:pt x="10708751" y="4985117"/>
                  <a:pt x="10707782" y="4965400"/>
                </a:cubicBezTo>
                <a:cubicBezTo>
                  <a:pt x="10708052" y="4956717"/>
                  <a:pt x="10705988" y="4949128"/>
                  <a:pt x="10701591" y="4942636"/>
                </a:cubicBezTo>
                <a:cubicBezTo>
                  <a:pt x="10697194" y="4936143"/>
                  <a:pt x="10688844" y="4930269"/>
                  <a:pt x="10676540" y="4925014"/>
                </a:cubicBezTo>
                <a:lnTo>
                  <a:pt x="10674254" y="4882342"/>
                </a:lnTo>
                <a:cubicBezTo>
                  <a:pt x="10685637" y="4872023"/>
                  <a:pt x="10688208" y="4857228"/>
                  <a:pt x="10681970" y="4837956"/>
                </a:cubicBezTo>
                <a:cubicBezTo>
                  <a:pt x="10675731" y="4818683"/>
                  <a:pt x="10654109" y="4799697"/>
                  <a:pt x="10617104" y="4780996"/>
                </a:cubicBezTo>
                <a:lnTo>
                  <a:pt x="10609484" y="4783282"/>
                </a:lnTo>
                <a:lnTo>
                  <a:pt x="10615580" y="4774900"/>
                </a:lnTo>
                <a:cubicBezTo>
                  <a:pt x="10623915" y="4774805"/>
                  <a:pt x="10630297" y="4773281"/>
                  <a:pt x="10634726" y="4770328"/>
                </a:cubicBezTo>
                <a:cubicBezTo>
                  <a:pt x="10639155" y="4767375"/>
                  <a:pt x="10641917" y="4763565"/>
                  <a:pt x="10643012" y="4758898"/>
                </a:cubicBezTo>
                <a:lnTo>
                  <a:pt x="10547000" y="4734514"/>
                </a:lnTo>
                <a:lnTo>
                  <a:pt x="10559954" y="4734514"/>
                </a:lnTo>
                <a:cubicBezTo>
                  <a:pt x="10571808" y="4734321"/>
                  <a:pt x="10584338" y="4732675"/>
                  <a:pt x="10597546" y="4729575"/>
                </a:cubicBezTo>
                <a:cubicBezTo>
                  <a:pt x="10610754" y="4726476"/>
                  <a:pt x="10622100" y="4723079"/>
                  <a:pt x="10631582" y="4719387"/>
                </a:cubicBezTo>
                <a:cubicBezTo>
                  <a:pt x="10641065" y="4715695"/>
                  <a:pt x="10646145" y="4712863"/>
                  <a:pt x="10646822" y="4710892"/>
                </a:cubicBezTo>
                <a:lnTo>
                  <a:pt x="10646822" y="4458670"/>
                </a:lnTo>
                <a:cubicBezTo>
                  <a:pt x="10654760" y="4457051"/>
                  <a:pt x="10661173" y="4454765"/>
                  <a:pt x="10666063" y="4451812"/>
                </a:cubicBezTo>
                <a:cubicBezTo>
                  <a:pt x="10670953" y="4448859"/>
                  <a:pt x="10674699" y="4445811"/>
                  <a:pt x="10677302" y="4442668"/>
                </a:cubicBezTo>
                <a:lnTo>
                  <a:pt x="10581290" y="4369516"/>
                </a:lnTo>
                <a:lnTo>
                  <a:pt x="10534808" y="4420570"/>
                </a:lnTo>
                <a:lnTo>
                  <a:pt x="10393838" y="4420570"/>
                </a:lnTo>
                <a:cubicBezTo>
                  <a:pt x="10411285" y="4409664"/>
                  <a:pt x="10428208" y="4397948"/>
                  <a:pt x="10444606" y="4385423"/>
                </a:cubicBezTo>
                <a:cubicBezTo>
                  <a:pt x="10461006" y="4372898"/>
                  <a:pt x="10475071" y="4360991"/>
                  <a:pt x="10486802" y="4349704"/>
                </a:cubicBezTo>
                <a:cubicBezTo>
                  <a:pt x="10495105" y="4348863"/>
                  <a:pt x="10501360" y="4346736"/>
                  <a:pt x="10505567" y="4343322"/>
                </a:cubicBezTo>
                <a:cubicBezTo>
                  <a:pt x="10509774" y="4339909"/>
                  <a:pt x="10512409" y="4335687"/>
                  <a:pt x="10513472" y="4330654"/>
                </a:cubicBezTo>
                <a:close/>
                <a:moveTo>
                  <a:pt x="9592976" y="4310842"/>
                </a:moveTo>
                <a:cubicBezTo>
                  <a:pt x="9583118" y="4356022"/>
                  <a:pt x="9569688" y="4399393"/>
                  <a:pt x="9552686" y="4440954"/>
                </a:cubicBezTo>
                <a:cubicBezTo>
                  <a:pt x="9535684" y="4482514"/>
                  <a:pt x="9517110" y="4518646"/>
                  <a:pt x="9496964" y="4549348"/>
                </a:cubicBezTo>
                <a:lnTo>
                  <a:pt x="9496964" y="4454860"/>
                </a:lnTo>
                <a:cubicBezTo>
                  <a:pt x="9505886" y="4453320"/>
                  <a:pt x="9512046" y="4450876"/>
                  <a:pt x="9515443" y="4447526"/>
                </a:cubicBezTo>
                <a:cubicBezTo>
                  <a:pt x="9518840" y="4444176"/>
                  <a:pt x="9520809" y="4440017"/>
                  <a:pt x="9521348" y="4435048"/>
                </a:cubicBezTo>
                <a:lnTo>
                  <a:pt x="9404000" y="4424380"/>
                </a:lnTo>
                <a:lnTo>
                  <a:pt x="9404000" y="4923490"/>
                </a:lnTo>
                <a:lnTo>
                  <a:pt x="9421526" y="4923490"/>
                </a:lnTo>
                <a:cubicBezTo>
                  <a:pt x="9439672" y="4922855"/>
                  <a:pt x="9456531" y="4919363"/>
                  <a:pt x="9472104" y="4913013"/>
                </a:cubicBezTo>
                <a:cubicBezTo>
                  <a:pt x="9487678" y="4906663"/>
                  <a:pt x="9495964" y="4901265"/>
                  <a:pt x="9496964" y="4896820"/>
                </a:cubicBezTo>
                <a:lnTo>
                  <a:pt x="9496964" y="4784044"/>
                </a:lnTo>
                <a:lnTo>
                  <a:pt x="9497726" y="4786330"/>
                </a:lnTo>
                <a:lnTo>
                  <a:pt x="9594501" y="4786330"/>
                </a:lnTo>
                <a:cubicBezTo>
                  <a:pt x="9578768" y="4826907"/>
                  <a:pt x="9557464" y="4865769"/>
                  <a:pt x="9530588" y="4902916"/>
                </a:cubicBezTo>
                <a:cubicBezTo>
                  <a:pt x="9503712" y="4940064"/>
                  <a:pt x="9471930" y="4972068"/>
                  <a:pt x="9435242" y="4998928"/>
                </a:cubicBezTo>
                <a:lnTo>
                  <a:pt x="9440576" y="5007310"/>
                </a:lnTo>
                <a:cubicBezTo>
                  <a:pt x="9479899" y="4992848"/>
                  <a:pt x="9516316" y="4976243"/>
                  <a:pt x="9549828" y="4957494"/>
                </a:cubicBezTo>
                <a:cubicBezTo>
                  <a:pt x="9583340" y="4938746"/>
                  <a:pt x="9613471" y="4917759"/>
                  <a:pt x="9640220" y="4894534"/>
                </a:cubicBezTo>
                <a:lnTo>
                  <a:pt x="9640220" y="5037028"/>
                </a:lnTo>
                <a:lnTo>
                  <a:pt x="9659270" y="5037028"/>
                </a:lnTo>
                <a:cubicBezTo>
                  <a:pt x="9680591" y="5036377"/>
                  <a:pt x="9700244" y="5032917"/>
                  <a:pt x="9718230" y="5026646"/>
                </a:cubicBezTo>
                <a:cubicBezTo>
                  <a:pt x="9736217" y="5020375"/>
                  <a:pt x="9745774" y="5015200"/>
                  <a:pt x="9746901" y="5011120"/>
                </a:cubicBezTo>
                <a:lnTo>
                  <a:pt x="9746901" y="4788616"/>
                </a:lnTo>
                <a:cubicBezTo>
                  <a:pt x="9758362" y="4835860"/>
                  <a:pt x="9773539" y="4877389"/>
                  <a:pt x="9792430" y="4913203"/>
                </a:cubicBezTo>
                <a:cubicBezTo>
                  <a:pt x="9811322" y="4949017"/>
                  <a:pt x="9836023" y="4979116"/>
                  <a:pt x="9866534" y="5003500"/>
                </a:cubicBezTo>
                <a:cubicBezTo>
                  <a:pt x="9873059" y="4976402"/>
                  <a:pt x="9882870" y="4954589"/>
                  <a:pt x="9895967" y="4938063"/>
                </a:cubicBezTo>
                <a:cubicBezTo>
                  <a:pt x="9909064" y="4921538"/>
                  <a:pt x="9925161" y="4910584"/>
                  <a:pt x="9944259" y="4905202"/>
                </a:cubicBezTo>
                <a:lnTo>
                  <a:pt x="9945783" y="4897582"/>
                </a:lnTo>
                <a:cubicBezTo>
                  <a:pt x="9911810" y="4887613"/>
                  <a:pt x="9878409" y="4873262"/>
                  <a:pt x="9845580" y="4854529"/>
                </a:cubicBezTo>
                <a:cubicBezTo>
                  <a:pt x="9812750" y="4835797"/>
                  <a:pt x="9785445" y="4813064"/>
                  <a:pt x="9763664" y="4786330"/>
                </a:cubicBezTo>
                <a:lnTo>
                  <a:pt x="9911493" y="4786330"/>
                </a:lnTo>
                <a:cubicBezTo>
                  <a:pt x="9917287" y="4786346"/>
                  <a:pt x="9922081" y="4785362"/>
                  <a:pt x="9925875" y="4783377"/>
                </a:cubicBezTo>
                <a:cubicBezTo>
                  <a:pt x="9929670" y="4781393"/>
                  <a:pt x="9931987" y="4778313"/>
                  <a:pt x="9932828" y="4774138"/>
                </a:cubicBezTo>
                <a:cubicBezTo>
                  <a:pt x="9921163" y="4763621"/>
                  <a:pt x="9908426" y="4752652"/>
                  <a:pt x="9894616" y="4741231"/>
                </a:cubicBezTo>
                <a:cubicBezTo>
                  <a:pt x="9880806" y="4729810"/>
                  <a:pt x="9868858" y="4720083"/>
                  <a:pt x="9858774" y="4712049"/>
                </a:cubicBezTo>
                <a:cubicBezTo>
                  <a:pt x="9848688" y="4704015"/>
                  <a:pt x="9843402" y="4699820"/>
                  <a:pt x="9842912" y="4699462"/>
                </a:cubicBezTo>
                <a:lnTo>
                  <a:pt x="9792620" y="4764994"/>
                </a:lnTo>
                <a:lnTo>
                  <a:pt x="9746901" y="4764994"/>
                </a:lnTo>
                <a:lnTo>
                  <a:pt x="9746901" y="4687270"/>
                </a:lnTo>
                <a:cubicBezTo>
                  <a:pt x="9756187" y="4686048"/>
                  <a:pt x="9762569" y="4683730"/>
                  <a:pt x="9766046" y="4680317"/>
                </a:cubicBezTo>
                <a:cubicBezTo>
                  <a:pt x="9769522" y="4676904"/>
                  <a:pt x="9771523" y="4672872"/>
                  <a:pt x="9772046" y="4668220"/>
                </a:cubicBezTo>
                <a:lnTo>
                  <a:pt x="9640220" y="4656790"/>
                </a:lnTo>
                <a:lnTo>
                  <a:pt x="9640220" y="4764994"/>
                </a:lnTo>
                <a:lnTo>
                  <a:pt x="9496964" y="4764994"/>
                </a:lnTo>
                <a:lnTo>
                  <a:pt x="9496964" y="4688794"/>
                </a:lnTo>
                <a:cubicBezTo>
                  <a:pt x="9536255" y="4679285"/>
                  <a:pt x="9573117" y="4667633"/>
                  <a:pt x="9607550" y="4653837"/>
                </a:cubicBezTo>
                <a:cubicBezTo>
                  <a:pt x="9641983" y="4640042"/>
                  <a:pt x="9673701" y="4624008"/>
                  <a:pt x="9702704" y="4605736"/>
                </a:cubicBezTo>
                <a:cubicBezTo>
                  <a:pt x="9724247" y="4622881"/>
                  <a:pt x="9749361" y="4637740"/>
                  <a:pt x="9778047" y="4650313"/>
                </a:cubicBezTo>
                <a:cubicBezTo>
                  <a:pt x="9806733" y="4662886"/>
                  <a:pt x="9840039" y="4673173"/>
                  <a:pt x="9877964" y="4681174"/>
                </a:cubicBezTo>
                <a:cubicBezTo>
                  <a:pt x="9879663" y="4655711"/>
                  <a:pt x="9885410" y="4634629"/>
                  <a:pt x="9895205" y="4617928"/>
                </a:cubicBezTo>
                <a:cubicBezTo>
                  <a:pt x="9905000" y="4601228"/>
                  <a:pt x="9920081" y="4588528"/>
                  <a:pt x="9940448" y="4579828"/>
                </a:cubicBezTo>
                <a:lnTo>
                  <a:pt x="9941210" y="4571446"/>
                </a:lnTo>
                <a:cubicBezTo>
                  <a:pt x="9909968" y="4569589"/>
                  <a:pt x="9880632" y="4566827"/>
                  <a:pt x="9853200" y="4563159"/>
                </a:cubicBezTo>
                <a:cubicBezTo>
                  <a:pt x="9825768" y="4559492"/>
                  <a:pt x="9800240" y="4554635"/>
                  <a:pt x="9776618" y="4548586"/>
                </a:cubicBezTo>
                <a:cubicBezTo>
                  <a:pt x="9808750" y="4517217"/>
                  <a:pt x="9834404" y="4481657"/>
                  <a:pt x="9853580" y="4441906"/>
                </a:cubicBezTo>
                <a:lnTo>
                  <a:pt x="9902348" y="4441906"/>
                </a:lnTo>
                <a:cubicBezTo>
                  <a:pt x="9908143" y="4441922"/>
                  <a:pt x="9912937" y="4440938"/>
                  <a:pt x="9916731" y="4438953"/>
                </a:cubicBezTo>
                <a:cubicBezTo>
                  <a:pt x="9920526" y="4436969"/>
                  <a:pt x="9922843" y="4433889"/>
                  <a:pt x="9923684" y="4429714"/>
                </a:cubicBezTo>
                <a:cubicBezTo>
                  <a:pt x="9911483" y="4418651"/>
                  <a:pt x="9898124" y="4406995"/>
                  <a:pt x="9883609" y="4394747"/>
                </a:cubicBezTo>
                <a:cubicBezTo>
                  <a:pt x="9869093" y="4382498"/>
                  <a:pt x="9856525" y="4372028"/>
                  <a:pt x="9845904" y="4363336"/>
                </a:cubicBezTo>
                <a:cubicBezTo>
                  <a:pt x="9835283" y="4354643"/>
                  <a:pt x="9829714" y="4350099"/>
                  <a:pt x="9829196" y="4349704"/>
                </a:cubicBezTo>
                <a:lnTo>
                  <a:pt x="9776618" y="4420570"/>
                </a:lnTo>
                <a:lnTo>
                  <a:pt x="9662318" y="4420570"/>
                </a:lnTo>
                <a:cubicBezTo>
                  <a:pt x="9672986" y="4405330"/>
                  <a:pt x="9682893" y="4389328"/>
                  <a:pt x="9692036" y="4372564"/>
                </a:cubicBezTo>
                <a:cubicBezTo>
                  <a:pt x="9700815" y="4372882"/>
                  <a:pt x="9707832" y="4371675"/>
                  <a:pt x="9713087" y="4368945"/>
                </a:cubicBezTo>
                <a:cubicBezTo>
                  <a:pt x="9718341" y="4366214"/>
                  <a:pt x="9721739" y="4362341"/>
                  <a:pt x="9723278" y="4357324"/>
                </a:cubicBezTo>
                <a:close/>
                <a:moveTo>
                  <a:pt x="8738774" y="4310080"/>
                </a:moveTo>
                <a:cubicBezTo>
                  <a:pt x="8728671" y="4347973"/>
                  <a:pt x="8708661" y="4389535"/>
                  <a:pt x="8678746" y="4434766"/>
                </a:cubicBezTo>
                <a:cubicBezTo>
                  <a:pt x="8648830" y="4479997"/>
                  <a:pt x="8613242" y="4524042"/>
                  <a:pt x="8571981" y="4566902"/>
                </a:cubicBezTo>
                <a:cubicBezTo>
                  <a:pt x="8530720" y="4609763"/>
                  <a:pt x="8488020" y="4646583"/>
                  <a:pt x="8443881" y="4677364"/>
                </a:cubicBezTo>
                <a:lnTo>
                  <a:pt x="8448453" y="4684984"/>
                </a:lnTo>
                <a:cubicBezTo>
                  <a:pt x="8478298" y="4673856"/>
                  <a:pt x="8508333" y="4660489"/>
                  <a:pt x="8538559" y="4644884"/>
                </a:cubicBezTo>
                <a:cubicBezTo>
                  <a:pt x="8568785" y="4629279"/>
                  <a:pt x="8598440" y="4611912"/>
                  <a:pt x="8627523" y="4592782"/>
                </a:cubicBezTo>
                <a:lnTo>
                  <a:pt x="8632857" y="4611832"/>
                </a:lnTo>
                <a:lnTo>
                  <a:pt x="8744109" y="4611832"/>
                </a:lnTo>
                <a:lnTo>
                  <a:pt x="8744109" y="4720798"/>
                </a:lnTo>
                <a:lnTo>
                  <a:pt x="8504078" y="4720798"/>
                </a:lnTo>
                <a:lnTo>
                  <a:pt x="8510174" y="4742134"/>
                </a:lnTo>
                <a:lnTo>
                  <a:pt x="8744109" y="4742134"/>
                </a:lnTo>
                <a:lnTo>
                  <a:pt x="8744109" y="4985974"/>
                </a:lnTo>
                <a:lnTo>
                  <a:pt x="8465216" y="4985974"/>
                </a:lnTo>
                <a:lnTo>
                  <a:pt x="8471313" y="5007310"/>
                </a:lnTo>
                <a:lnTo>
                  <a:pt x="9142634" y="5007310"/>
                </a:lnTo>
                <a:cubicBezTo>
                  <a:pt x="9148445" y="5007326"/>
                  <a:pt x="9153398" y="5006342"/>
                  <a:pt x="9157494" y="5004357"/>
                </a:cubicBezTo>
                <a:cubicBezTo>
                  <a:pt x="9161589" y="5002373"/>
                  <a:pt x="9164256" y="4999293"/>
                  <a:pt x="9165494" y="4995118"/>
                </a:cubicBezTo>
                <a:cubicBezTo>
                  <a:pt x="9151176" y="4982752"/>
                  <a:pt x="9135532" y="4969808"/>
                  <a:pt x="9118561" y="4956284"/>
                </a:cubicBezTo>
                <a:cubicBezTo>
                  <a:pt x="9101590" y="4942761"/>
                  <a:pt x="9086905" y="4931228"/>
                  <a:pt x="9074506" y="4921684"/>
                </a:cubicBezTo>
                <a:cubicBezTo>
                  <a:pt x="9062107" y="4912140"/>
                  <a:pt x="9055607" y="4907154"/>
                  <a:pt x="9055004" y="4906726"/>
                </a:cubicBezTo>
                <a:lnTo>
                  <a:pt x="8994044" y="4985974"/>
                </a:lnTo>
                <a:lnTo>
                  <a:pt x="8859170" y="4985974"/>
                </a:lnTo>
                <a:lnTo>
                  <a:pt x="8859170" y="4742134"/>
                </a:lnTo>
                <a:lnTo>
                  <a:pt x="9106058" y="4742134"/>
                </a:lnTo>
                <a:cubicBezTo>
                  <a:pt x="9111837" y="4742150"/>
                  <a:pt x="9116663" y="4741166"/>
                  <a:pt x="9120536" y="4739182"/>
                </a:cubicBezTo>
                <a:cubicBezTo>
                  <a:pt x="9124410" y="4737197"/>
                  <a:pt x="9126950" y="4734117"/>
                  <a:pt x="9128156" y="4729942"/>
                </a:cubicBezTo>
                <a:cubicBezTo>
                  <a:pt x="9115160" y="4718620"/>
                  <a:pt x="9100936" y="4706720"/>
                  <a:pt x="9085484" y="4694241"/>
                </a:cubicBezTo>
                <a:cubicBezTo>
                  <a:pt x="9070033" y="4681762"/>
                  <a:pt x="9056655" y="4671104"/>
                  <a:pt x="9045352" y="4662265"/>
                </a:cubicBezTo>
                <a:cubicBezTo>
                  <a:pt x="9034050" y="4653427"/>
                  <a:pt x="9028123" y="4648808"/>
                  <a:pt x="9027572" y="4648408"/>
                </a:cubicBezTo>
                <a:lnTo>
                  <a:pt x="8972708" y="4720798"/>
                </a:lnTo>
                <a:lnTo>
                  <a:pt x="8859170" y="4720798"/>
                </a:lnTo>
                <a:lnTo>
                  <a:pt x="8859170" y="4611832"/>
                </a:lnTo>
                <a:lnTo>
                  <a:pt x="8971184" y="4611832"/>
                </a:lnTo>
                <a:cubicBezTo>
                  <a:pt x="8976598" y="4611848"/>
                  <a:pt x="8981202" y="4610864"/>
                  <a:pt x="8984996" y="4608879"/>
                </a:cubicBezTo>
                <a:cubicBezTo>
                  <a:pt x="8988790" y="4606895"/>
                  <a:pt x="8991298" y="4603815"/>
                  <a:pt x="8992520" y="4599640"/>
                </a:cubicBezTo>
                <a:cubicBezTo>
                  <a:pt x="8980347" y="4589132"/>
                  <a:pt x="8967186" y="4578229"/>
                  <a:pt x="8953038" y="4566931"/>
                </a:cubicBezTo>
                <a:cubicBezTo>
                  <a:pt x="8938889" y="4555632"/>
                  <a:pt x="8926688" y="4546027"/>
                  <a:pt x="8916434" y="4538116"/>
                </a:cubicBezTo>
                <a:cubicBezTo>
                  <a:pt x="8906179" y="4530204"/>
                  <a:pt x="8900808" y="4526074"/>
                  <a:pt x="8900318" y="4525726"/>
                </a:cubicBezTo>
                <a:lnTo>
                  <a:pt x="8849265" y="4590496"/>
                </a:lnTo>
                <a:lnTo>
                  <a:pt x="8631332" y="4590496"/>
                </a:lnTo>
                <a:cubicBezTo>
                  <a:pt x="8677529" y="4560127"/>
                  <a:pt x="8719629" y="4527139"/>
                  <a:pt x="8757634" y="4491532"/>
                </a:cubicBezTo>
                <a:cubicBezTo>
                  <a:pt x="8795639" y="4455924"/>
                  <a:pt x="8826690" y="4419316"/>
                  <a:pt x="8850789" y="4381708"/>
                </a:cubicBezTo>
                <a:cubicBezTo>
                  <a:pt x="8872696" y="4446415"/>
                  <a:pt x="8905652" y="4500834"/>
                  <a:pt x="8949658" y="4544967"/>
                </a:cubicBezTo>
                <a:cubicBezTo>
                  <a:pt x="8993664" y="4589099"/>
                  <a:pt x="9043003" y="4625612"/>
                  <a:pt x="9097676" y="4654504"/>
                </a:cubicBezTo>
                <a:cubicBezTo>
                  <a:pt x="9101629" y="4631041"/>
                  <a:pt x="9111250" y="4608435"/>
                  <a:pt x="9126537" y="4586686"/>
                </a:cubicBezTo>
                <a:cubicBezTo>
                  <a:pt x="9141825" y="4564937"/>
                  <a:pt x="9161922" y="4549951"/>
                  <a:pt x="9186830" y="4541728"/>
                </a:cubicBezTo>
                <a:lnTo>
                  <a:pt x="9187592" y="4529536"/>
                </a:lnTo>
                <a:cubicBezTo>
                  <a:pt x="9151049" y="4522137"/>
                  <a:pt x="9112206" y="4512128"/>
                  <a:pt x="9071063" y="4499508"/>
                </a:cubicBezTo>
                <a:cubicBezTo>
                  <a:pt x="9029920" y="4486888"/>
                  <a:pt x="8990851" y="4470331"/>
                  <a:pt x="8953856" y="4449837"/>
                </a:cubicBezTo>
                <a:cubicBezTo>
                  <a:pt x="8916861" y="4429343"/>
                  <a:pt x="8886316" y="4403585"/>
                  <a:pt x="8862219" y="4372564"/>
                </a:cubicBezTo>
                <a:cubicBezTo>
                  <a:pt x="8876109" y="4371151"/>
                  <a:pt x="8886238" y="4369024"/>
                  <a:pt x="8892603" y="4366182"/>
                </a:cubicBezTo>
                <a:cubicBezTo>
                  <a:pt x="8898969" y="4363341"/>
                  <a:pt x="8902811" y="4359118"/>
                  <a:pt x="8904128" y="4353514"/>
                </a:cubicBezTo>
                <a:close/>
                <a:moveTo>
                  <a:pt x="9222264" y="3583894"/>
                </a:moveTo>
                <a:lnTo>
                  <a:pt x="9304560" y="3842212"/>
                </a:lnTo>
                <a:lnTo>
                  <a:pt x="9142254" y="3842212"/>
                </a:lnTo>
                <a:close/>
                <a:moveTo>
                  <a:pt x="10891424" y="3509218"/>
                </a:moveTo>
                <a:lnTo>
                  <a:pt x="10934096" y="3509218"/>
                </a:lnTo>
                <a:cubicBezTo>
                  <a:pt x="10972657" y="3509361"/>
                  <a:pt x="11001835" y="3519362"/>
                  <a:pt x="11021631" y="3539222"/>
                </a:cubicBezTo>
                <a:cubicBezTo>
                  <a:pt x="11041427" y="3559082"/>
                  <a:pt x="11051365" y="3587942"/>
                  <a:pt x="11051444" y="3625804"/>
                </a:cubicBezTo>
                <a:cubicBezTo>
                  <a:pt x="11051857" y="3661412"/>
                  <a:pt x="11042840" y="3691162"/>
                  <a:pt x="11024394" y="3715053"/>
                </a:cubicBezTo>
                <a:cubicBezTo>
                  <a:pt x="11005946" y="3738945"/>
                  <a:pt x="10975594" y="3751360"/>
                  <a:pt x="10933334" y="3752296"/>
                </a:cubicBezTo>
                <a:lnTo>
                  <a:pt x="10889138" y="3752296"/>
                </a:lnTo>
                <a:cubicBezTo>
                  <a:pt x="10889091" y="3708640"/>
                  <a:pt x="10889186" y="3666793"/>
                  <a:pt x="10889424" y="3626757"/>
                </a:cubicBezTo>
                <a:cubicBezTo>
                  <a:pt x="10889662" y="3586720"/>
                  <a:pt x="10890329" y="3547540"/>
                  <a:pt x="10891424" y="3509218"/>
                </a:cubicBezTo>
                <a:close/>
                <a:moveTo>
                  <a:pt x="10354214" y="3493978"/>
                </a:moveTo>
                <a:cubicBezTo>
                  <a:pt x="10385136" y="3494439"/>
                  <a:pt x="10410499" y="3506302"/>
                  <a:pt x="10430302" y="3529566"/>
                </a:cubicBezTo>
                <a:cubicBezTo>
                  <a:pt x="10450104" y="3552831"/>
                  <a:pt x="10464742" y="3584731"/>
                  <a:pt x="10474215" y="3625268"/>
                </a:cubicBezTo>
                <a:cubicBezTo>
                  <a:pt x="10483688" y="3665804"/>
                  <a:pt x="10488392" y="3712211"/>
                  <a:pt x="10488326" y="3764488"/>
                </a:cubicBezTo>
                <a:cubicBezTo>
                  <a:pt x="10488392" y="3817254"/>
                  <a:pt x="10483688" y="3863953"/>
                  <a:pt x="10474215" y="3904583"/>
                </a:cubicBezTo>
                <a:cubicBezTo>
                  <a:pt x="10464742" y="3945214"/>
                  <a:pt x="10450104" y="3977124"/>
                  <a:pt x="10430302" y="4000313"/>
                </a:cubicBezTo>
                <a:cubicBezTo>
                  <a:pt x="10410499" y="4023502"/>
                  <a:pt x="10385136" y="4035318"/>
                  <a:pt x="10354214" y="4035760"/>
                </a:cubicBezTo>
                <a:cubicBezTo>
                  <a:pt x="10323283" y="4035318"/>
                  <a:pt x="10297855" y="4023502"/>
                  <a:pt x="10277930" y="4000313"/>
                </a:cubicBezTo>
                <a:cubicBezTo>
                  <a:pt x="10258005" y="3977124"/>
                  <a:pt x="10243245" y="3945214"/>
                  <a:pt x="10233649" y="3904583"/>
                </a:cubicBezTo>
                <a:cubicBezTo>
                  <a:pt x="10224054" y="3863953"/>
                  <a:pt x="10219284" y="3817254"/>
                  <a:pt x="10219340" y="3764488"/>
                </a:cubicBezTo>
                <a:cubicBezTo>
                  <a:pt x="10219284" y="3712211"/>
                  <a:pt x="10224054" y="3665804"/>
                  <a:pt x="10233649" y="3625268"/>
                </a:cubicBezTo>
                <a:cubicBezTo>
                  <a:pt x="10243245" y="3584731"/>
                  <a:pt x="10258005" y="3552831"/>
                  <a:pt x="10277930" y="3529566"/>
                </a:cubicBezTo>
                <a:cubicBezTo>
                  <a:pt x="10297855" y="3506302"/>
                  <a:pt x="10323283" y="3494439"/>
                  <a:pt x="10354214" y="3493978"/>
                </a:cubicBezTo>
                <a:close/>
                <a:moveTo>
                  <a:pt x="10691780" y="3480262"/>
                </a:moveTo>
                <a:lnTo>
                  <a:pt x="10691780" y="3506170"/>
                </a:lnTo>
                <a:lnTo>
                  <a:pt x="10760360" y="3512266"/>
                </a:lnTo>
                <a:cubicBezTo>
                  <a:pt x="10761091" y="3551493"/>
                  <a:pt x="10761535" y="3590768"/>
                  <a:pt x="10761694" y="3630090"/>
                </a:cubicBezTo>
                <a:cubicBezTo>
                  <a:pt x="10761853" y="3669413"/>
                  <a:pt x="10761916" y="3708878"/>
                  <a:pt x="10761884" y="3748486"/>
                </a:cubicBezTo>
                <a:lnTo>
                  <a:pt x="10761884" y="3782014"/>
                </a:lnTo>
                <a:cubicBezTo>
                  <a:pt x="10761916" y="3821654"/>
                  <a:pt x="10761853" y="3861056"/>
                  <a:pt x="10761694" y="3900219"/>
                </a:cubicBezTo>
                <a:cubicBezTo>
                  <a:pt x="10761535" y="3939383"/>
                  <a:pt x="10761091" y="3978213"/>
                  <a:pt x="10760360" y="4016710"/>
                </a:cubicBezTo>
                <a:lnTo>
                  <a:pt x="10691780" y="4023568"/>
                </a:lnTo>
                <a:lnTo>
                  <a:pt x="10691780" y="4049476"/>
                </a:lnTo>
                <a:lnTo>
                  <a:pt x="10961528" y="4049476"/>
                </a:lnTo>
                <a:lnTo>
                  <a:pt x="10961528" y="4023568"/>
                </a:lnTo>
                <a:lnTo>
                  <a:pt x="10891424" y="4016710"/>
                </a:lnTo>
                <a:cubicBezTo>
                  <a:pt x="10890329" y="3977864"/>
                  <a:pt x="10889662" y="3938780"/>
                  <a:pt x="10889424" y="3899457"/>
                </a:cubicBezTo>
                <a:cubicBezTo>
                  <a:pt x="10889186" y="3860135"/>
                  <a:pt x="10889091" y="3820479"/>
                  <a:pt x="10889138" y="3780490"/>
                </a:cubicBezTo>
                <a:lnTo>
                  <a:pt x="10925714" y="3780490"/>
                </a:lnTo>
                <a:cubicBezTo>
                  <a:pt x="10954369" y="3780458"/>
                  <a:pt x="10974975" y="3788142"/>
                  <a:pt x="10987532" y="3803541"/>
                </a:cubicBezTo>
                <a:cubicBezTo>
                  <a:pt x="11000089" y="3818939"/>
                  <a:pt x="11008693" y="3842244"/>
                  <a:pt x="11013344" y="3873454"/>
                </a:cubicBezTo>
                <a:lnTo>
                  <a:pt x="11035442" y="3978610"/>
                </a:lnTo>
                <a:cubicBezTo>
                  <a:pt x="11039252" y="4009043"/>
                  <a:pt x="11050873" y="4030474"/>
                  <a:pt x="11070304" y="4042904"/>
                </a:cubicBezTo>
                <a:cubicBezTo>
                  <a:pt x="11089735" y="4055334"/>
                  <a:pt x="11116976" y="4061335"/>
                  <a:pt x="11152028" y="4060906"/>
                </a:cubicBezTo>
                <a:cubicBezTo>
                  <a:pt x="11170523" y="4060906"/>
                  <a:pt x="11186493" y="4059954"/>
                  <a:pt x="11199939" y="4058049"/>
                </a:cubicBezTo>
                <a:cubicBezTo>
                  <a:pt x="11213386" y="4056144"/>
                  <a:pt x="11227641" y="4053286"/>
                  <a:pt x="11242706" y="4049476"/>
                </a:cubicBezTo>
                <a:lnTo>
                  <a:pt x="11242706" y="4023568"/>
                </a:lnTo>
                <a:lnTo>
                  <a:pt x="11174888" y="4018996"/>
                </a:lnTo>
                <a:lnTo>
                  <a:pt x="11151266" y="3894028"/>
                </a:lnTo>
                <a:cubicBezTo>
                  <a:pt x="11145996" y="3856373"/>
                  <a:pt x="11133486" y="3826718"/>
                  <a:pt x="11113738" y="3805065"/>
                </a:cubicBezTo>
                <a:cubicBezTo>
                  <a:pt x="11093990" y="3783411"/>
                  <a:pt x="11059763" y="3769378"/>
                  <a:pt x="11011058" y="3762964"/>
                </a:cubicBezTo>
                <a:cubicBezTo>
                  <a:pt x="11070494" y="3753058"/>
                  <a:pt x="11112595" y="3735342"/>
                  <a:pt x="11137360" y="3709815"/>
                </a:cubicBezTo>
                <a:cubicBezTo>
                  <a:pt x="11162125" y="3684288"/>
                  <a:pt x="11174126" y="3655522"/>
                  <a:pt x="11173364" y="3623518"/>
                </a:cubicBezTo>
                <a:cubicBezTo>
                  <a:pt x="11173095" y="3577878"/>
                  <a:pt x="11155346" y="3542667"/>
                  <a:pt x="11120120" y="3517886"/>
                </a:cubicBezTo>
                <a:cubicBezTo>
                  <a:pt x="11084893" y="3493105"/>
                  <a:pt x="11033807" y="3480564"/>
                  <a:pt x="10966862" y="3480262"/>
                </a:cubicBezTo>
                <a:close/>
                <a:moveTo>
                  <a:pt x="9586880" y="3480262"/>
                </a:moveTo>
                <a:lnTo>
                  <a:pt x="9586880" y="3506170"/>
                </a:lnTo>
                <a:lnTo>
                  <a:pt x="9655460" y="3512266"/>
                </a:lnTo>
                <a:cubicBezTo>
                  <a:pt x="9656191" y="3551493"/>
                  <a:pt x="9656635" y="3590768"/>
                  <a:pt x="9656794" y="3630090"/>
                </a:cubicBezTo>
                <a:cubicBezTo>
                  <a:pt x="9656953" y="3669413"/>
                  <a:pt x="9657016" y="3708878"/>
                  <a:pt x="9656984" y="3748486"/>
                </a:cubicBezTo>
                <a:lnTo>
                  <a:pt x="9656984" y="3802588"/>
                </a:lnTo>
                <a:cubicBezTo>
                  <a:pt x="9657016" y="3833417"/>
                  <a:pt x="9656953" y="3867199"/>
                  <a:pt x="9656794" y="3903934"/>
                </a:cubicBezTo>
                <a:cubicBezTo>
                  <a:pt x="9656635" y="3940669"/>
                  <a:pt x="9656191" y="3978261"/>
                  <a:pt x="9655460" y="4016710"/>
                </a:cubicBezTo>
                <a:lnTo>
                  <a:pt x="9587642" y="4023568"/>
                </a:lnTo>
                <a:lnTo>
                  <a:pt x="9586880" y="4049476"/>
                </a:lnTo>
                <a:lnTo>
                  <a:pt x="10027316" y="4049476"/>
                </a:lnTo>
                <a:lnTo>
                  <a:pt x="10025792" y="3878788"/>
                </a:lnTo>
                <a:lnTo>
                  <a:pt x="9983882" y="3878788"/>
                </a:lnTo>
                <a:lnTo>
                  <a:pt x="9946544" y="4019758"/>
                </a:lnTo>
                <a:lnTo>
                  <a:pt x="9788048" y="4019758"/>
                </a:lnTo>
                <a:cubicBezTo>
                  <a:pt x="9787318" y="3980055"/>
                  <a:pt x="9786874" y="3940590"/>
                  <a:pt x="9786715" y="3901362"/>
                </a:cubicBezTo>
                <a:cubicBezTo>
                  <a:pt x="9786556" y="3862135"/>
                  <a:pt x="9786493" y="3823623"/>
                  <a:pt x="9786524" y="3785824"/>
                </a:cubicBezTo>
                <a:lnTo>
                  <a:pt x="9786524" y="3736294"/>
                </a:lnTo>
                <a:cubicBezTo>
                  <a:pt x="9786493" y="3701798"/>
                  <a:pt x="9786556" y="3665635"/>
                  <a:pt x="9786715" y="3627804"/>
                </a:cubicBezTo>
                <a:cubicBezTo>
                  <a:pt x="9786874" y="3589974"/>
                  <a:pt x="9787318" y="3551715"/>
                  <a:pt x="9788048" y="3513028"/>
                </a:cubicBezTo>
                <a:lnTo>
                  <a:pt x="9862724" y="3506170"/>
                </a:lnTo>
                <a:lnTo>
                  <a:pt x="9862724" y="3480262"/>
                </a:lnTo>
                <a:close/>
                <a:moveTo>
                  <a:pt x="8452263" y="3480262"/>
                </a:moveTo>
                <a:lnTo>
                  <a:pt x="8449214" y="3644854"/>
                </a:lnTo>
                <a:lnTo>
                  <a:pt x="8494173" y="3644854"/>
                </a:lnTo>
                <a:lnTo>
                  <a:pt x="8532272" y="3509980"/>
                </a:lnTo>
                <a:lnTo>
                  <a:pt x="8637429" y="3509980"/>
                </a:lnTo>
                <a:cubicBezTo>
                  <a:pt x="8638159" y="3549588"/>
                  <a:pt x="8638603" y="3589244"/>
                  <a:pt x="8638762" y="3628947"/>
                </a:cubicBezTo>
                <a:cubicBezTo>
                  <a:pt x="8638921" y="3668651"/>
                  <a:pt x="8638984" y="3708497"/>
                  <a:pt x="8638953" y="3748486"/>
                </a:cubicBezTo>
                <a:lnTo>
                  <a:pt x="8638953" y="3782014"/>
                </a:lnTo>
                <a:cubicBezTo>
                  <a:pt x="8638984" y="3821670"/>
                  <a:pt x="8638921" y="3861040"/>
                  <a:pt x="8638762" y="3900124"/>
                </a:cubicBezTo>
                <a:cubicBezTo>
                  <a:pt x="8638603" y="3939208"/>
                  <a:pt x="8638159" y="3977816"/>
                  <a:pt x="8637429" y="4015948"/>
                </a:cubicBezTo>
                <a:lnTo>
                  <a:pt x="8560466" y="4023568"/>
                </a:lnTo>
                <a:lnTo>
                  <a:pt x="8560466" y="4049476"/>
                </a:lnTo>
                <a:lnTo>
                  <a:pt x="8847740" y="4049476"/>
                </a:lnTo>
                <a:lnTo>
                  <a:pt x="8847740" y="4023568"/>
                </a:lnTo>
                <a:lnTo>
                  <a:pt x="8770016" y="4015948"/>
                </a:lnTo>
                <a:cubicBezTo>
                  <a:pt x="8769286" y="3977023"/>
                  <a:pt x="8768842" y="3937907"/>
                  <a:pt x="8768683" y="3898600"/>
                </a:cubicBezTo>
                <a:cubicBezTo>
                  <a:pt x="8768524" y="3859294"/>
                  <a:pt x="8768461" y="3820178"/>
                  <a:pt x="8768493" y="3781252"/>
                </a:cubicBezTo>
                <a:lnTo>
                  <a:pt x="8768493" y="3748486"/>
                </a:lnTo>
                <a:cubicBezTo>
                  <a:pt x="8768461" y="3708116"/>
                  <a:pt x="8768524" y="3668079"/>
                  <a:pt x="8768683" y="3628376"/>
                </a:cubicBezTo>
                <a:cubicBezTo>
                  <a:pt x="8768842" y="3588673"/>
                  <a:pt x="8769286" y="3549207"/>
                  <a:pt x="8770016" y="3509980"/>
                </a:cubicBezTo>
                <a:lnTo>
                  <a:pt x="8875173" y="3509980"/>
                </a:lnTo>
                <a:lnTo>
                  <a:pt x="8914035" y="3644854"/>
                </a:lnTo>
                <a:lnTo>
                  <a:pt x="8958230" y="3644854"/>
                </a:lnTo>
                <a:lnTo>
                  <a:pt x="8955182" y="3480262"/>
                </a:lnTo>
                <a:close/>
                <a:moveTo>
                  <a:pt x="7948581" y="3480262"/>
                </a:moveTo>
                <a:lnTo>
                  <a:pt x="7948581" y="3506170"/>
                </a:lnTo>
                <a:lnTo>
                  <a:pt x="8017161" y="3512266"/>
                </a:lnTo>
                <a:cubicBezTo>
                  <a:pt x="8017891" y="3551493"/>
                  <a:pt x="8018336" y="3590768"/>
                  <a:pt x="8018494" y="3630090"/>
                </a:cubicBezTo>
                <a:cubicBezTo>
                  <a:pt x="8018653" y="3669413"/>
                  <a:pt x="8018716" y="3708878"/>
                  <a:pt x="8018685" y="3748486"/>
                </a:cubicBezTo>
                <a:lnTo>
                  <a:pt x="8018685" y="3782014"/>
                </a:lnTo>
                <a:cubicBezTo>
                  <a:pt x="8018716" y="3821654"/>
                  <a:pt x="8018653" y="3861056"/>
                  <a:pt x="8018494" y="3900219"/>
                </a:cubicBezTo>
                <a:cubicBezTo>
                  <a:pt x="8018336" y="3939383"/>
                  <a:pt x="8017891" y="3978213"/>
                  <a:pt x="8017161" y="4016710"/>
                </a:cubicBezTo>
                <a:lnTo>
                  <a:pt x="7948581" y="4023568"/>
                </a:lnTo>
                <a:lnTo>
                  <a:pt x="7948581" y="4049476"/>
                </a:lnTo>
                <a:lnTo>
                  <a:pt x="8400446" y="4049476"/>
                </a:lnTo>
                <a:lnTo>
                  <a:pt x="8398922" y="3891742"/>
                </a:lnTo>
                <a:lnTo>
                  <a:pt x="8356251" y="3891742"/>
                </a:lnTo>
                <a:lnTo>
                  <a:pt x="8321199" y="4019758"/>
                </a:lnTo>
                <a:lnTo>
                  <a:pt x="8149749" y="4019758"/>
                </a:lnTo>
                <a:cubicBezTo>
                  <a:pt x="8149018" y="3980182"/>
                  <a:pt x="8148574" y="3940082"/>
                  <a:pt x="8148415" y="3899457"/>
                </a:cubicBezTo>
                <a:cubicBezTo>
                  <a:pt x="8148256" y="3858833"/>
                  <a:pt x="8148193" y="3817400"/>
                  <a:pt x="8148225" y="3775156"/>
                </a:cubicBezTo>
                <a:lnTo>
                  <a:pt x="8148225" y="3772870"/>
                </a:lnTo>
                <a:lnTo>
                  <a:pt x="8252619" y="3772870"/>
                </a:lnTo>
                <a:lnTo>
                  <a:pt x="8263287" y="3849070"/>
                </a:lnTo>
                <a:lnTo>
                  <a:pt x="8301387" y="3849070"/>
                </a:lnTo>
                <a:lnTo>
                  <a:pt x="8301387" y="3664666"/>
                </a:lnTo>
                <a:lnTo>
                  <a:pt x="8263287" y="3664666"/>
                </a:lnTo>
                <a:lnTo>
                  <a:pt x="8251857" y="3745438"/>
                </a:lnTo>
                <a:lnTo>
                  <a:pt x="8148225" y="3745438"/>
                </a:lnTo>
                <a:cubicBezTo>
                  <a:pt x="8148193" y="3705052"/>
                  <a:pt x="8148256" y="3665238"/>
                  <a:pt x="8148415" y="3625995"/>
                </a:cubicBezTo>
                <a:cubicBezTo>
                  <a:pt x="8148574" y="3586752"/>
                  <a:pt x="8149018" y="3548080"/>
                  <a:pt x="8149749" y="3509980"/>
                </a:cubicBezTo>
                <a:lnTo>
                  <a:pt x="8305959" y="3509980"/>
                </a:lnTo>
                <a:lnTo>
                  <a:pt x="8339487" y="3631900"/>
                </a:lnTo>
                <a:lnTo>
                  <a:pt x="8383683" y="3631900"/>
                </a:lnTo>
                <a:lnTo>
                  <a:pt x="8384445" y="3480262"/>
                </a:lnTo>
                <a:close/>
                <a:moveTo>
                  <a:pt x="7176294" y="3480262"/>
                </a:moveTo>
                <a:lnTo>
                  <a:pt x="7176294" y="3506170"/>
                </a:lnTo>
                <a:lnTo>
                  <a:pt x="7250208" y="3513790"/>
                </a:lnTo>
                <a:lnTo>
                  <a:pt x="7247160" y="4012900"/>
                </a:lnTo>
                <a:lnTo>
                  <a:pt x="7164102" y="4023568"/>
                </a:lnTo>
                <a:lnTo>
                  <a:pt x="7164102" y="4049476"/>
                </a:lnTo>
                <a:lnTo>
                  <a:pt x="7370604" y="4049476"/>
                </a:lnTo>
                <a:lnTo>
                  <a:pt x="7370604" y="4023568"/>
                </a:lnTo>
                <a:lnTo>
                  <a:pt x="7284498" y="4012138"/>
                </a:lnTo>
                <a:lnTo>
                  <a:pt x="7284498" y="3785824"/>
                </a:lnTo>
                <a:lnTo>
                  <a:pt x="7281450" y="3557224"/>
                </a:lnTo>
                <a:lnTo>
                  <a:pt x="7468902" y="4049476"/>
                </a:lnTo>
                <a:lnTo>
                  <a:pt x="7508526" y="4049476"/>
                </a:lnTo>
                <a:lnTo>
                  <a:pt x="7690644" y="3557224"/>
                </a:lnTo>
                <a:lnTo>
                  <a:pt x="7688358" y="3800302"/>
                </a:lnTo>
                <a:cubicBezTo>
                  <a:pt x="7687739" y="3831465"/>
                  <a:pt x="7687453" y="3865533"/>
                  <a:pt x="7687501" y="3902505"/>
                </a:cubicBezTo>
                <a:cubicBezTo>
                  <a:pt x="7687548" y="3939478"/>
                  <a:pt x="7687072" y="3977546"/>
                  <a:pt x="7686072" y="4016710"/>
                </a:cubicBezTo>
                <a:lnTo>
                  <a:pt x="7619016" y="4023568"/>
                </a:lnTo>
                <a:lnTo>
                  <a:pt x="7619016" y="4049476"/>
                </a:lnTo>
                <a:lnTo>
                  <a:pt x="7685310" y="4049476"/>
                </a:lnTo>
                <a:lnTo>
                  <a:pt x="7887240" y="4049476"/>
                </a:lnTo>
                <a:lnTo>
                  <a:pt x="7887240" y="4023568"/>
                </a:lnTo>
                <a:lnTo>
                  <a:pt x="7818660" y="4016710"/>
                </a:lnTo>
                <a:cubicBezTo>
                  <a:pt x="7817564" y="3978213"/>
                  <a:pt x="7816898" y="3939383"/>
                  <a:pt x="7816659" y="3900219"/>
                </a:cubicBezTo>
                <a:cubicBezTo>
                  <a:pt x="7816421" y="3861056"/>
                  <a:pt x="7816326" y="3821654"/>
                  <a:pt x="7816374" y="3782014"/>
                </a:cubicBezTo>
                <a:lnTo>
                  <a:pt x="7816374" y="3748486"/>
                </a:lnTo>
                <a:cubicBezTo>
                  <a:pt x="7816326" y="3708878"/>
                  <a:pt x="7816421" y="3669413"/>
                  <a:pt x="7816659" y="3630090"/>
                </a:cubicBezTo>
                <a:cubicBezTo>
                  <a:pt x="7816898" y="3590768"/>
                  <a:pt x="7817564" y="3551493"/>
                  <a:pt x="7818660" y="3512266"/>
                </a:cubicBezTo>
                <a:lnTo>
                  <a:pt x="7884954" y="3506170"/>
                </a:lnTo>
                <a:lnTo>
                  <a:pt x="7884954" y="3480262"/>
                </a:lnTo>
                <a:lnTo>
                  <a:pt x="7686072" y="3480262"/>
                </a:lnTo>
                <a:lnTo>
                  <a:pt x="7535196" y="3884122"/>
                </a:lnTo>
                <a:lnTo>
                  <a:pt x="7384320" y="3480262"/>
                </a:lnTo>
                <a:close/>
                <a:moveTo>
                  <a:pt x="9228360" y="3477976"/>
                </a:moveTo>
                <a:lnTo>
                  <a:pt x="9049290" y="4013662"/>
                </a:lnTo>
                <a:lnTo>
                  <a:pt x="8985281" y="4023568"/>
                </a:lnTo>
                <a:lnTo>
                  <a:pt x="8985281" y="4049476"/>
                </a:lnTo>
                <a:lnTo>
                  <a:pt x="9159018" y="4049476"/>
                </a:lnTo>
                <a:lnTo>
                  <a:pt x="9159018" y="4023568"/>
                </a:lnTo>
                <a:lnTo>
                  <a:pt x="9088914" y="4013662"/>
                </a:lnTo>
                <a:lnTo>
                  <a:pt x="9133872" y="3868882"/>
                </a:lnTo>
                <a:lnTo>
                  <a:pt x="9313704" y="3868882"/>
                </a:lnTo>
                <a:lnTo>
                  <a:pt x="9359424" y="4014424"/>
                </a:lnTo>
                <a:lnTo>
                  <a:pt x="9285510" y="4022806"/>
                </a:lnTo>
                <a:lnTo>
                  <a:pt x="9285510" y="4049476"/>
                </a:lnTo>
                <a:lnTo>
                  <a:pt x="9545352" y="4049476"/>
                </a:lnTo>
                <a:lnTo>
                  <a:pt x="9545352" y="4022806"/>
                </a:lnTo>
                <a:lnTo>
                  <a:pt x="9492012" y="4017472"/>
                </a:lnTo>
                <a:lnTo>
                  <a:pt x="9307608" y="3477976"/>
                </a:lnTo>
                <a:close/>
                <a:moveTo>
                  <a:pt x="10354214" y="3465022"/>
                </a:moveTo>
                <a:cubicBezTo>
                  <a:pt x="10305776" y="3465079"/>
                  <a:pt x="10261175" y="3476396"/>
                  <a:pt x="10220413" y="3498973"/>
                </a:cubicBezTo>
                <a:cubicBezTo>
                  <a:pt x="10179651" y="3521551"/>
                  <a:pt x="10146847" y="3555051"/>
                  <a:pt x="10122002" y="3599473"/>
                </a:cubicBezTo>
                <a:cubicBezTo>
                  <a:pt x="10097157" y="3643895"/>
                  <a:pt x="10084391" y="3698900"/>
                  <a:pt x="10083704" y="3764488"/>
                </a:cubicBezTo>
                <a:cubicBezTo>
                  <a:pt x="10084391" y="3830806"/>
                  <a:pt x="10097157" y="3886215"/>
                  <a:pt x="10122002" y="3930717"/>
                </a:cubicBezTo>
                <a:cubicBezTo>
                  <a:pt x="10146847" y="3975219"/>
                  <a:pt x="10179651" y="4008671"/>
                  <a:pt x="10220413" y="4031075"/>
                </a:cubicBezTo>
                <a:cubicBezTo>
                  <a:pt x="10261175" y="4053479"/>
                  <a:pt x="10305776" y="4064693"/>
                  <a:pt x="10354214" y="4064716"/>
                </a:cubicBezTo>
                <a:cubicBezTo>
                  <a:pt x="10402884" y="4064679"/>
                  <a:pt x="10447531" y="4053408"/>
                  <a:pt x="10488157" y="4030906"/>
                </a:cubicBezTo>
                <a:cubicBezTo>
                  <a:pt x="10528783" y="4008403"/>
                  <a:pt x="10561408" y="3974894"/>
                  <a:pt x="10586032" y="3930378"/>
                </a:cubicBezTo>
                <a:cubicBezTo>
                  <a:pt x="10610656" y="3885863"/>
                  <a:pt x="10623299" y="3830566"/>
                  <a:pt x="10623962" y="3764488"/>
                </a:cubicBezTo>
                <a:cubicBezTo>
                  <a:pt x="10623285" y="3698660"/>
                  <a:pt x="10610585" y="3643542"/>
                  <a:pt x="10585862" y="3599134"/>
                </a:cubicBezTo>
                <a:cubicBezTo>
                  <a:pt x="10561140" y="3554726"/>
                  <a:pt x="10528458" y="3521283"/>
                  <a:pt x="10487818" y="3498804"/>
                </a:cubicBezTo>
                <a:cubicBezTo>
                  <a:pt x="10447178" y="3476325"/>
                  <a:pt x="10402644" y="3465064"/>
                  <a:pt x="10354214" y="3465022"/>
                </a:cubicBezTo>
                <a:close/>
                <a:moveTo>
                  <a:pt x="2135579" y="2129251"/>
                </a:moveTo>
                <a:cubicBezTo>
                  <a:pt x="2294276" y="2129251"/>
                  <a:pt x="2413299" y="2209802"/>
                  <a:pt x="2492648" y="2370904"/>
                </a:cubicBezTo>
                <a:cubicBezTo>
                  <a:pt x="2571996" y="2532005"/>
                  <a:pt x="2611671" y="2846595"/>
                  <a:pt x="2611671" y="3314672"/>
                </a:cubicBezTo>
                <a:cubicBezTo>
                  <a:pt x="2611671" y="3633669"/>
                  <a:pt x="2594439" y="3868509"/>
                  <a:pt x="2559974" y="4019191"/>
                </a:cubicBezTo>
                <a:cubicBezTo>
                  <a:pt x="2525509" y="4169873"/>
                  <a:pt x="2471809" y="4280080"/>
                  <a:pt x="2398872" y="4349810"/>
                </a:cubicBezTo>
                <a:cubicBezTo>
                  <a:pt x="2325936" y="4419541"/>
                  <a:pt x="2239774" y="4454407"/>
                  <a:pt x="2140388" y="4454407"/>
                </a:cubicBezTo>
                <a:cubicBezTo>
                  <a:pt x="1989706" y="4454407"/>
                  <a:pt x="1874690" y="4372253"/>
                  <a:pt x="1795341" y="4207945"/>
                </a:cubicBezTo>
                <a:cubicBezTo>
                  <a:pt x="1715993" y="4043637"/>
                  <a:pt x="1676319" y="3737063"/>
                  <a:pt x="1676319" y="3288222"/>
                </a:cubicBezTo>
                <a:cubicBezTo>
                  <a:pt x="1676319" y="2844190"/>
                  <a:pt x="1712386" y="2540020"/>
                  <a:pt x="1784521" y="2375713"/>
                </a:cubicBezTo>
                <a:cubicBezTo>
                  <a:pt x="1856656" y="2211405"/>
                  <a:pt x="1973676" y="2129251"/>
                  <a:pt x="2135579" y="2129251"/>
                </a:cubicBezTo>
                <a:close/>
                <a:moveTo>
                  <a:pt x="5388040" y="1477630"/>
                </a:moveTo>
                <a:cubicBezTo>
                  <a:pt x="4987290" y="1477630"/>
                  <a:pt x="4677510" y="1556177"/>
                  <a:pt x="4458700" y="1713272"/>
                </a:cubicBezTo>
                <a:cubicBezTo>
                  <a:pt x="4239890" y="1870366"/>
                  <a:pt x="4092013" y="2096389"/>
                  <a:pt x="4015069" y="2391342"/>
                </a:cubicBezTo>
                <a:lnTo>
                  <a:pt x="4940804" y="2557253"/>
                </a:lnTo>
                <a:cubicBezTo>
                  <a:pt x="4966451" y="2382526"/>
                  <a:pt x="5015343" y="2260296"/>
                  <a:pt x="5087478" y="2190566"/>
                </a:cubicBezTo>
                <a:cubicBezTo>
                  <a:pt x="5159613" y="2120835"/>
                  <a:pt x="5253388" y="2085970"/>
                  <a:pt x="5368804" y="2085970"/>
                </a:cubicBezTo>
                <a:cubicBezTo>
                  <a:pt x="5481015" y="2085970"/>
                  <a:pt x="5569179" y="2118030"/>
                  <a:pt x="5633300" y="2182150"/>
                </a:cubicBezTo>
                <a:cubicBezTo>
                  <a:pt x="5697420" y="2246270"/>
                  <a:pt x="5729480" y="2332031"/>
                  <a:pt x="5729480" y="2439432"/>
                </a:cubicBezTo>
                <a:cubicBezTo>
                  <a:pt x="5729480" y="2551642"/>
                  <a:pt x="5686600" y="2648624"/>
                  <a:pt x="5600840" y="2730377"/>
                </a:cubicBezTo>
                <a:cubicBezTo>
                  <a:pt x="5515078" y="2812130"/>
                  <a:pt x="5408078" y="2853006"/>
                  <a:pt x="5279838" y="2853006"/>
                </a:cubicBezTo>
                <a:cubicBezTo>
                  <a:pt x="5249382" y="2853006"/>
                  <a:pt x="5206901" y="2848999"/>
                  <a:pt x="5152399" y="2840984"/>
                </a:cubicBezTo>
                <a:lnTo>
                  <a:pt x="5101905" y="3540695"/>
                </a:lnTo>
                <a:cubicBezTo>
                  <a:pt x="5236557" y="3502223"/>
                  <a:pt x="5342355" y="3482987"/>
                  <a:pt x="5419299" y="3482987"/>
                </a:cubicBezTo>
                <a:cubicBezTo>
                  <a:pt x="5563569" y="3482987"/>
                  <a:pt x="5677783" y="3527871"/>
                  <a:pt x="5761941" y="3617639"/>
                </a:cubicBezTo>
                <a:cubicBezTo>
                  <a:pt x="5846099" y="3707407"/>
                  <a:pt x="5888177" y="3834044"/>
                  <a:pt x="5888177" y="3997551"/>
                </a:cubicBezTo>
                <a:cubicBezTo>
                  <a:pt x="5888177" y="4157851"/>
                  <a:pt x="5844495" y="4286091"/>
                  <a:pt x="5757132" y="4382271"/>
                </a:cubicBezTo>
                <a:cubicBezTo>
                  <a:pt x="5669769" y="4478451"/>
                  <a:pt x="5560365" y="4526542"/>
                  <a:pt x="5428917" y="4526542"/>
                </a:cubicBezTo>
                <a:cubicBezTo>
                  <a:pt x="5303883" y="4526542"/>
                  <a:pt x="5200890" y="4488470"/>
                  <a:pt x="5119938" y="4412328"/>
                </a:cubicBezTo>
                <a:cubicBezTo>
                  <a:pt x="5038987" y="4336185"/>
                  <a:pt x="4979275" y="4199529"/>
                  <a:pt x="4940804" y="4002360"/>
                </a:cubicBezTo>
                <a:lnTo>
                  <a:pt x="3962170" y="4132203"/>
                </a:lnTo>
                <a:cubicBezTo>
                  <a:pt x="4026290" y="4351814"/>
                  <a:pt x="4118062" y="4534156"/>
                  <a:pt x="4237485" y="4679228"/>
                </a:cubicBezTo>
                <a:cubicBezTo>
                  <a:pt x="4356909" y="4824300"/>
                  <a:pt x="4509194" y="4934506"/>
                  <a:pt x="4694341" y="5009847"/>
                </a:cubicBezTo>
                <a:cubicBezTo>
                  <a:pt x="4879488" y="5085188"/>
                  <a:pt x="5132362" y="5122859"/>
                  <a:pt x="5452962" y="5122859"/>
                </a:cubicBezTo>
                <a:cubicBezTo>
                  <a:pt x="5781578" y="5122859"/>
                  <a:pt x="6046875" y="5071964"/>
                  <a:pt x="6248853" y="4970173"/>
                </a:cubicBezTo>
                <a:cubicBezTo>
                  <a:pt x="6450831" y="4868382"/>
                  <a:pt x="6605521" y="4723310"/>
                  <a:pt x="6712922" y="4534957"/>
                </a:cubicBezTo>
                <a:cubicBezTo>
                  <a:pt x="6820324" y="4346605"/>
                  <a:pt x="6874024" y="4149836"/>
                  <a:pt x="6874024" y="3944651"/>
                </a:cubicBezTo>
                <a:cubicBezTo>
                  <a:pt x="6874024" y="3781145"/>
                  <a:pt x="6841563" y="3640482"/>
                  <a:pt x="6776642" y="3522661"/>
                </a:cubicBezTo>
                <a:cubicBezTo>
                  <a:pt x="6711720" y="3404840"/>
                  <a:pt x="6620750" y="3309862"/>
                  <a:pt x="6503730" y="3237727"/>
                </a:cubicBezTo>
                <a:cubicBezTo>
                  <a:pt x="6431595" y="3192843"/>
                  <a:pt x="6327401" y="3153570"/>
                  <a:pt x="6191145" y="3119906"/>
                </a:cubicBezTo>
                <a:cubicBezTo>
                  <a:pt x="6359460" y="3026933"/>
                  <a:pt x="6485296" y="2918730"/>
                  <a:pt x="6568652" y="2795299"/>
                </a:cubicBezTo>
                <a:cubicBezTo>
                  <a:pt x="6652009" y="2671867"/>
                  <a:pt x="6693686" y="2534009"/>
                  <a:pt x="6693686" y="2381724"/>
                </a:cubicBezTo>
                <a:cubicBezTo>
                  <a:pt x="6693686" y="2122037"/>
                  <a:pt x="6591094" y="1906434"/>
                  <a:pt x="6385910" y="1734912"/>
                </a:cubicBezTo>
                <a:cubicBezTo>
                  <a:pt x="6180726" y="1563391"/>
                  <a:pt x="5848102" y="1477630"/>
                  <a:pt x="5388040" y="1477630"/>
                </a:cubicBezTo>
                <a:close/>
                <a:moveTo>
                  <a:pt x="2169242" y="1477630"/>
                </a:moveTo>
                <a:cubicBezTo>
                  <a:pt x="1675517" y="1477630"/>
                  <a:pt x="1308029" y="1611481"/>
                  <a:pt x="1066777" y="1879182"/>
                </a:cubicBezTo>
                <a:cubicBezTo>
                  <a:pt x="825525" y="2146884"/>
                  <a:pt x="704899" y="2615762"/>
                  <a:pt x="704899" y="3285817"/>
                </a:cubicBezTo>
                <a:cubicBezTo>
                  <a:pt x="704899" y="3558328"/>
                  <a:pt x="728543" y="3807194"/>
                  <a:pt x="775832" y="4032416"/>
                </a:cubicBezTo>
                <a:cubicBezTo>
                  <a:pt x="823120" y="4257638"/>
                  <a:pt x="889244" y="4435170"/>
                  <a:pt x="974203" y="4565014"/>
                </a:cubicBezTo>
                <a:cubicBezTo>
                  <a:pt x="1091223" y="4747756"/>
                  <a:pt x="1241103" y="4886416"/>
                  <a:pt x="1423846" y="4980993"/>
                </a:cubicBezTo>
                <a:cubicBezTo>
                  <a:pt x="1606588" y="5075570"/>
                  <a:pt x="1846237" y="5122859"/>
                  <a:pt x="2142792" y="5122859"/>
                </a:cubicBezTo>
                <a:cubicBezTo>
                  <a:pt x="2671784" y="5122859"/>
                  <a:pt x="3044482" y="4974581"/>
                  <a:pt x="3260887" y="4678025"/>
                </a:cubicBezTo>
                <a:cubicBezTo>
                  <a:pt x="3477292" y="4381470"/>
                  <a:pt x="3585495" y="3913393"/>
                  <a:pt x="3585495" y="3273795"/>
                </a:cubicBezTo>
                <a:cubicBezTo>
                  <a:pt x="3585495" y="2988460"/>
                  <a:pt x="3552634" y="2714347"/>
                  <a:pt x="3486910" y="2451455"/>
                </a:cubicBezTo>
                <a:cubicBezTo>
                  <a:pt x="3453247" y="2313596"/>
                  <a:pt x="3408764" y="2192970"/>
                  <a:pt x="3353460" y="2089577"/>
                </a:cubicBezTo>
                <a:cubicBezTo>
                  <a:pt x="3298157" y="1986183"/>
                  <a:pt x="3222415" y="1887598"/>
                  <a:pt x="3126235" y="1793822"/>
                </a:cubicBezTo>
                <a:cubicBezTo>
                  <a:pt x="3030055" y="1700047"/>
                  <a:pt x="2905821" y="1623904"/>
                  <a:pt x="2753537" y="1565395"/>
                </a:cubicBezTo>
                <a:cubicBezTo>
                  <a:pt x="2601252" y="1506885"/>
                  <a:pt x="2406486" y="1477630"/>
                  <a:pt x="2169242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0990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5D31C-345B-B107-1E1F-F747B8CA5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4047E98-6622-32AF-DD4D-7216A24C01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ABCE5A-F65E-D211-5511-BDF3F867DBC3}"/>
              </a:ext>
            </a:extLst>
          </p:cNvPr>
          <p:cNvSpPr txBox="1"/>
          <p:nvPr/>
        </p:nvSpPr>
        <p:spPr>
          <a:xfrm>
            <a:off x="1944943" y="453292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99FF99"/>
                </a:solidFill>
                <a:latin typeface="Arial Black" panose="020B0A04020102020204" pitchFamily="34" charset="0"/>
              </a:rPr>
              <a:t>20</a:t>
            </a:r>
            <a:endParaRPr lang="zh-TW" altLang="en-US" sz="9600" dirty="0">
              <a:solidFill>
                <a:srgbClr val="99FF99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AutoShape 2" descr="已產生圖像">
            <a:extLst>
              <a:ext uri="{FF2B5EF4-FFF2-40B4-BE49-F238E27FC236}">
                <a16:creationId xmlns:a16="http://schemas.microsoft.com/office/drawing/2014/main" id="{76CCF476-D650-D402-999B-57E0DD0228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31305" y="31623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1" name="梯形 10">
            <a:extLst>
              <a:ext uri="{FF2B5EF4-FFF2-40B4-BE49-F238E27FC236}">
                <a16:creationId xmlns:a16="http://schemas.microsoft.com/office/drawing/2014/main" id="{CD9F0217-8DA8-BCD2-8E68-F15C7640F78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2" name="梯形 11">
            <a:extLst>
              <a:ext uri="{FF2B5EF4-FFF2-40B4-BE49-F238E27FC236}">
                <a16:creationId xmlns:a16="http://schemas.microsoft.com/office/drawing/2014/main" id="{383F5C08-F769-0BA8-8DBB-9D8A86711B49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C4AE9FF-4E84-6050-A95E-893A7F027F58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99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99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99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5EF7D2C-79E7-B65F-9593-ED80448E4CC4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128000" cy="0"/>
          </a:xfrm>
          <a:prstGeom prst="line">
            <a:avLst/>
          </a:prstGeom>
          <a:ln w="539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>
            <a:extLst>
              <a:ext uri="{FF2B5EF4-FFF2-40B4-BE49-F238E27FC236}">
                <a16:creationId xmlns:a16="http://schemas.microsoft.com/office/drawing/2014/main" id="{3D460BFF-17F2-FC6F-0A0C-C35066F1B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2" t="58222" r="15185" b="17057"/>
          <a:stretch>
            <a:fillRect/>
          </a:stretch>
        </p:blipFill>
        <p:spPr>
          <a:xfrm>
            <a:off x="1852054" y="3058554"/>
            <a:ext cx="2818629" cy="2237636"/>
          </a:xfrm>
          <a:prstGeom prst="flowChartAlternateProcess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D5783A3C-0AE7-3014-2947-4584D0B8EC15}"/>
              </a:ext>
            </a:extLst>
          </p:cNvPr>
          <p:cNvGrpSpPr/>
          <p:nvPr/>
        </p:nvGrpSpPr>
        <p:grpSpPr>
          <a:xfrm>
            <a:off x="5366432" y="2578195"/>
            <a:ext cx="5826588" cy="2712525"/>
            <a:chOff x="5767925" y="3793984"/>
            <a:chExt cx="4735911" cy="1988856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696F1E5-8C51-7EB3-6C46-AFD4B808E7F3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59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42325391-A80D-0037-8E63-8952AF90BEEE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AC433FC-98C6-CB66-F5C5-4F408AE74564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6E5C7EF4-156F-542A-8922-4C5D0207A5D1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3" name="矩形: 圓角 32">
                <a:extLst>
                  <a:ext uri="{FF2B5EF4-FFF2-40B4-BE49-F238E27FC236}">
                    <a16:creationId xmlns:a16="http://schemas.microsoft.com/office/drawing/2014/main" id="{020AEF46-3033-81DE-57F6-464AF9C1169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0DC00B1-2242-3EC5-9B7E-B1CB0610212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)98.78%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D1ABF29-F81B-CFA6-D3D7-F50D71414FDB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369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C0C6113-4E4D-0BA6-278D-6B4E68DA13FF}"/>
              </a:ext>
            </a:extLst>
          </p:cNvPr>
          <p:cNvSpPr txBox="1"/>
          <p:nvPr/>
        </p:nvSpPr>
        <p:spPr>
          <a:xfrm>
            <a:off x="3771654" y="1435520"/>
            <a:ext cx="7330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50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57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58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59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3,013</a:t>
            </a:r>
            <a:r>
              <a:rPr lang="zh-TW" altLang="en-US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CC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6429FD2-709C-B87B-FEA9-268E427E4F85}"/>
              </a:ext>
            </a:extLst>
          </p:cNvPr>
          <p:cNvSpPr txBox="1"/>
          <p:nvPr/>
        </p:nvSpPr>
        <p:spPr>
          <a:xfrm>
            <a:off x="5366432" y="5490277"/>
            <a:ext cx="6476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)1.22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06794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48000"/>
                    </a14:imgEffect>
                    <a14:imgEffect>
                      <a14:brightnessContrast bright="20000" contrast="-14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6BB6C6-C07E-69D0-F74B-64C1EE030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772FC004-2D96-2E72-C4AE-6AA294F19A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807029" y="4523385"/>
                </a:moveTo>
                <a:lnTo>
                  <a:pt x="7804590" y="4530700"/>
                </a:lnTo>
                <a:lnTo>
                  <a:pt x="7803371" y="4536796"/>
                </a:lnTo>
                <a:cubicBezTo>
                  <a:pt x="7875253" y="4564025"/>
                  <a:pt x="7935096" y="4594301"/>
                  <a:pt x="7982898" y="4627626"/>
                </a:cubicBezTo>
                <a:cubicBezTo>
                  <a:pt x="8030701" y="4660951"/>
                  <a:pt x="8066769" y="4691228"/>
                  <a:pt x="8091102" y="4718457"/>
                </a:cubicBezTo>
                <a:cubicBezTo>
                  <a:pt x="8122517" y="4742120"/>
                  <a:pt x="8155858" y="4751510"/>
                  <a:pt x="8191126" y="4746625"/>
                </a:cubicBezTo>
                <a:cubicBezTo>
                  <a:pt x="8226393" y="4741740"/>
                  <a:pt x="8253589" y="4728365"/>
                  <a:pt x="8272714" y="4706499"/>
                </a:cubicBezTo>
                <a:cubicBezTo>
                  <a:pt x="8291840" y="4684633"/>
                  <a:pt x="8292896" y="4660060"/>
                  <a:pt x="8275884" y="4632781"/>
                </a:cubicBezTo>
                <a:cubicBezTo>
                  <a:pt x="8258872" y="4605502"/>
                  <a:pt x="8213795" y="4581300"/>
                  <a:pt x="8140651" y="4560175"/>
                </a:cubicBezTo>
                <a:cubicBezTo>
                  <a:pt x="8067507" y="4539051"/>
                  <a:pt x="7956300" y="4526787"/>
                  <a:pt x="7807029" y="4523385"/>
                </a:cubicBezTo>
                <a:close/>
                <a:moveTo>
                  <a:pt x="7552216" y="4481932"/>
                </a:moveTo>
                <a:cubicBezTo>
                  <a:pt x="7513024" y="4525569"/>
                  <a:pt x="7458820" y="4571187"/>
                  <a:pt x="7389605" y="4618787"/>
                </a:cubicBezTo>
                <a:cubicBezTo>
                  <a:pt x="7320390" y="4666387"/>
                  <a:pt x="7248203" y="4706519"/>
                  <a:pt x="7173045" y="4739183"/>
                </a:cubicBezTo>
                <a:lnTo>
                  <a:pt x="7176702" y="4751375"/>
                </a:lnTo>
                <a:cubicBezTo>
                  <a:pt x="7270581" y="4741266"/>
                  <a:pt x="7361411" y="4724908"/>
                  <a:pt x="7449194" y="4702302"/>
                </a:cubicBezTo>
                <a:cubicBezTo>
                  <a:pt x="7536976" y="4679696"/>
                  <a:pt x="7610738" y="4652975"/>
                  <a:pt x="7670478" y="4622140"/>
                </a:cubicBezTo>
                <a:cubicBezTo>
                  <a:pt x="7692272" y="4626229"/>
                  <a:pt x="7709645" y="4626890"/>
                  <a:pt x="7722599" y="4624121"/>
                </a:cubicBezTo>
                <a:cubicBezTo>
                  <a:pt x="7735553" y="4621352"/>
                  <a:pt x="7745002" y="4616222"/>
                  <a:pt x="7750946" y="4608729"/>
                </a:cubicBezTo>
                <a:lnTo>
                  <a:pt x="7650971" y="4545330"/>
                </a:lnTo>
                <a:close/>
                <a:moveTo>
                  <a:pt x="8601947" y="4327093"/>
                </a:moveTo>
                <a:lnTo>
                  <a:pt x="8595851" y="4329532"/>
                </a:lnTo>
                <a:lnTo>
                  <a:pt x="8590974" y="4331970"/>
                </a:lnTo>
                <a:cubicBezTo>
                  <a:pt x="8604131" y="4368902"/>
                  <a:pt x="8614393" y="4408729"/>
                  <a:pt x="8621759" y="4451452"/>
                </a:cubicBezTo>
                <a:cubicBezTo>
                  <a:pt x="8629125" y="4494175"/>
                  <a:pt x="8631462" y="4537659"/>
                  <a:pt x="8628769" y="4581906"/>
                </a:cubicBezTo>
                <a:cubicBezTo>
                  <a:pt x="8665101" y="4616688"/>
                  <a:pt x="8700108" y="4629649"/>
                  <a:pt x="8733792" y="4620787"/>
                </a:cubicBezTo>
                <a:cubicBezTo>
                  <a:pt x="8767476" y="4611926"/>
                  <a:pt x="8790329" y="4590177"/>
                  <a:pt x="8802353" y="4555541"/>
                </a:cubicBezTo>
                <a:cubicBezTo>
                  <a:pt x="8814377" y="4520905"/>
                  <a:pt x="8806065" y="4482316"/>
                  <a:pt x="8777417" y="4439774"/>
                </a:cubicBezTo>
                <a:cubicBezTo>
                  <a:pt x="8748768" y="4397232"/>
                  <a:pt x="8690279" y="4359672"/>
                  <a:pt x="8601947" y="4327093"/>
                </a:cubicBezTo>
                <a:close/>
                <a:moveTo>
                  <a:pt x="9168875" y="4318559"/>
                </a:moveTo>
                <a:cubicBezTo>
                  <a:pt x="9157572" y="4372991"/>
                  <a:pt x="9145431" y="4427500"/>
                  <a:pt x="9132451" y="4482084"/>
                </a:cubicBezTo>
                <a:cubicBezTo>
                  <a:pt x="9119472" y="4536669"/>
                  <a:pt x="9107636" y="4582948"/>
                  <a:pt x="9096942" y="4620921"/>
                </a:cubicBezTo>
                <a:lnTo>
                  <a:pt x="9110354" y="4629455"/>
                </a:lnTo>
                <a:cubicBezTo>
                  <a:pt x="9149266" y="4603344"/>
                  <a:pt x="9189093" y="4572356"/>
                  <a:pt x="9229835" y="4536491"/>
                </a:cubicBezTo>
                <a:cubicBezTo>
                  <a:pt x="9270576" y="4500626"/>
                  <a:pt x="9309184" y="4462933"/>
                  <a:pt x="9345659" y="4423410"/>
                </a:cubicBezTo>
                <a:cubicBezTo>
                  <a:pt x="9359705" y="4423918"/>
                  <a:pt x="9370932" y="4421988"/>
                  <a:pt x="9379340" y="4417619"/>
                </a:cubicBezTo>
                <a:cubicBezTo>
                  <a:pt x="9387747" y="4413250"/>
                  <a:pt x="9393182" y="4407053"/>
                  <a:pt x="9395646" y="4399026"/>
                </a:cubicBezTo>
                <a:lnTo>
                  <a:pt x="9282260" y="4358793"/>
                </a:lnTo>
                <a:close/>
                <a:moveTo>
                  <a:pt x="10639230" y="4303929"/>
                </a:moveTo>
                <a:lnTo>
                  <a:pt x="10648984" y="4329532"/>
                </a:lnTo>
                <a:lnTo>
                  <a:pt x="10623381" y="4361231"/>
                </a:lnTo>
                <a:lnTo>
                  <a:pt x="10598996" y="4392930"/>
                </a:lnTo>
                <a:lnTo>
                  <a:pt x="10598996" y="4333189"/>
                </a:lnTo>
                <a:cubicBezTo>
                  <a:pt x="10611112" y="4331437"/>
                  <a:pt x="10620409" y="4328236"/>
                  <a:pt x="10626886" y="4323588"/>
                </a:cubicBezTo>
                <a:cubicBezTo>
                  <a:pt x="10633362" y="4318940"/>
                  <a:pt x="10637478" y="4312387"/>
                  <a:pt x="10639230" y="4303929"/>
                </a:cubicBezTo>
                <a:close/>
                <a:moveTo>
                  <a:pt x="7837509" y="4296613"/>
                </a:moveTo>
                <a:lnTo>
                  <a:pt x="7993566" y="4296613"/>
                </a:lnTo>
                <a:lnTo>
                  <a:pt x="7993566" y="4434383"/>
                </a:lnTo>
                <a:lnTo>
                  <a:pt x="7915538" y="4434383"/>
                </a:lnTo>
                <a:lnTo>
                  <a:pt x="7837509" y="4434383"/>
                </a:lnTo>
                <a:close/>
                <a:moveTo>
                  <a:pt x="7520517" y="4296613"/>
                </a:moveTo>
                <a:lnTo>
                  <a:pt x="7592450" y="4296613"/>
                </a:lnTo>
                <a:lnTo>
                  <a:pt x="7664382" y="4296613"/>
                </a:lnTo>
                <a:lnTo>
                  <a:pt x="7664382" y="4434383"/>
                </a:lnTo>
                <a:lnTo>
                  <a:pt x="7520517" y="4434383"/>
                </a:lnTo>
                <a:close/>
                <a:moveTo>
                  <a:pt x="10605092" y="4246626"/>
                </a:moveTo>
                <a:cubicBezTo>
                  <a:pt x="10618504" y="4264914"/>
                  <a:pt x="10629476" y="4283202"/>
                  <a:pt x="10638011" y="4301490"/>
                </a:cubicBezTo>
                <a:lnTo>
                  <a:pt x="10551448" y="4295394"/>
                </a:lnTo>
                <a:lnTo>
                  <a:pt x="10464884" y="4288079"/>
                </a:lnTo>
                <a:close/>
                <a:moveTo>
                  <a:pt x="7837509" y="4138117"/>
                </a:moveTo>
                <a:lnTo>
                  <a:pt x="7993566" y="4138117"/>
                </a:lnTo>
                <a:lnTo>
                  <a:pt x="7993566" y="4262476"/>
                </a:lnTo>
                <a:lnTo>
                  <a:pt x="7915538" y="4262476"/>
                </a:lnTo>
                <a:lnTo>
                  <a:pt x="7837509" y="4262476"/>
                </a:lnTo>
                <a:close/>
                <a:moveTo>
                  <a:pt x="7520517" y="4138117"/>
                </a:moveTo>
                <a:lnTo>
                  <a:pt x="7592450" y="4138117"/>
                </a:lnTo>
                <a:lnTo>
                  <a:pt x="7664382" y="4138117"/>
                </a:lnTo>
                <a:lnTo>
                  <a:pt x="7664382" y="4262476"/>
                </a:lnTo>
                <a:lnTo>
                  <a:pt x="7520517" y="4262476"/>
                </a:lnTo>
                <a:close/>
                <a:moveTo>
                  <a:pt x="10492926" y="4114953"/>
                </a:moveTo>
                <a:lnTo>
                  <a:pt x="10555106" y="4114953"/>
                </a:lnTo>
                <a:lnTo>
                  <a:pt x="10555106" y="4146652"/>
                </a:lnTo>
                <a:lnTo>
                  <a:pt x="10529502" y="4146652"/>
                </a:lnTo>
                <a:lnTo>
                  <a:pt x="10520968" y="4155186"/>
                </a:lnTo>
                <a:cubicBezTo>
                  <a:pt x="10530721" y="4162603"/>
                  <a:pt x="10540475" y="4171239"/>
                  <a:pt x="10550228" y="4181094"/>
                </a:cubicBezTo>
                <a:cubicBezTo>
                  <a:pt x="10559982" y="4190949"/>
                  <a:pt x="10569736" y="4201414"/>
                  <a:pt x="10579490" y="4212489"/>
                </a:cubicBezTo>
                <a:lnTo>
                  <a:pt x="10492926" y="4214927"/>
                </a:lnTo>
                <a:lnTo>
                  <a:pt x="10492926" y="4164940"/>
                </a:lnTo>
                <a:close/>
                <a:moveTo>
                  <a:pt x="9846750" y="4089349"/>
                </a:moveTo>
                <a:lnTo>
                  <a:pt x="9918683" y="4089349"/>
                </a:lnTo>
                <a:lnTo>
                  <a:pt x="9918683" y="4288079"/>
                </a:lnTo>
                <a:lnTo>
                  <a:pt x="9918683" y="4486809"/>
                </a:lnTo>
                <a:lnTo>
                  <a:pt x="9846750" y="4486809"/>
                </a:lnTo>
                <a:close/>
                <a:moveTo>
                  <a:pt x="10492926" y="3989375"/>
                </a:moveTo>
                <a:lnTo>
                  <a:pt x="10555106" y="3989375"/>
                </a:lnTo>
                <a:lnTo>
                  <a:pt x="10555106" y="4035705"/>
                </a:lnTo>
                <a:lnTo>
                  <a:pt x="10555106" y="4080815"/>
                </a:lnTo>
                <a:lnTo>
                  <a:pt x="10492926" y="4080815"/>
                </a:lnTo>
                <a:close/>
                <a:moveTo>
                  <a:pt x="10273470" y="3989375"/>
                </a:moveTo>
                <a:lnTo>
                  <a:pt x="10334430" y="3989375"/>
                </a:lnTo>
                <a:lnTo>
                  <a:pt x="10334430" y="4035705"/>
                </a:lnTo>
                <a:lnTo>
                  <a:pt x="10334430" y="4080815"/>
                </a:lnTo>
                <a:lnTo>
                  <a:pt x="10273470" y="4080815"/>
                </a:lnTo>
                <a:close/>
                <a:moveTo>
                  <a:pt x="10492926" y="3863797"/>
                </a:moveTo>
                <a:lnTo>
                  <a:pt x="10555106" y="3863797"/>
                </a:lnTo>
                <a:lnTo>
                  <a:pt x="10555106" y="3955237"/>
                </a:lnTo>
                <a:lnTo>
                  <a:pt x="10492926" y="3955237"/>
                </a:lnTo>
                <a:lnTo>
                  <a:pt x="10492926" y="3910127"/>
                </a:lnTo>
                <a:close/>
                <a:moveTo>
                  <a:pt x="10273470" y="3863797"/>
                </a:moveTo>
                <a:lnTo>
                  <a:pt x="10334430" y="3863797"/>
                </a:lnTo>
                <a:lnTo>
                  <a:pt x="10334430" y="3955237"/>
                </a:lnTo>
                <a:lnTo>
                  <a:pt x="10273470" y="3955237"/>
                </a:lnTo>
                <a:lnTo>
                  <a:pt x="10273470" y="3910127"/>
                </a:lnTo>
                <a:close/>
                <a:moveTo>
                  <a:pt x="8160597" y="3861359"/>
                </a:moveTo>
                <a:lnTo>
                  <a:pt x="8065499" y="3979621"/>
                </a:lnTo>
                <a:lnTo>
                  <a:pt x="7621710" y="3979621"/>
                </a:lnTo>
                <a:lnTo>
                  <a:pt x="7179141" y="3979621"/>
                </a:lnTo>
                <a:lnTo>
                  <a:pt x="7188894" y="4013759"/>
                </a:lnTo>
                <a:lnTo>
                  <a:pt x="7664382" y="4013759"/>
                </a:lnTo>
                <a:lnTo>
                  <a:pt x="7664382" y="4103980"/>
                </a:lnTo>
                <a:lnTo>
                  <a:pt x="7530270" y="4103980"/>
                </a:lnTo>
                <a:lnTo>
                  <a:pt x="7343733" y="4033266"/>
                </a:lnTo>
                <a:lnTo>
                  <a:pt x="7343733" y="4544111"/>
                </a:lnTo>
                <a:lnTo>
                  <a:pt x="7369336" y="4544111"/>
                </a:lnTo>
                <a:cubicBezTo>
                  <a:pt x="7407106" y="4542816"/>
                  <a:pt x="7441294" y="4535653"/>
                  <a:pt x="7471901" y="4522623"/>
                </a:cubicBezTo>
                <a:cubicBezTo>
                  <a:pt x="7502508" y="4509592"/>
                  <a:pt x="7518713" y="4498467"/>
                  <a:pt x="7520517" y="4489247"/>
                </a:cubicBezTo>
                <a:lnTo>
                  <a:pt x="7520517" y="4468521"/>
                </a:lnTo>
                <a:lnTo>
                  <a:pt x="7993566" y="4468521"/>
                </a:lnTo>
                <a:lnTo>
                  <a:pt x="7993566" y="4519727"/>
                </a:lnTo>
                <a:lnTo>
                  <a:pt x="8024046" y="4519727"/>
                </a:lnTo>
                <a:cubicBezTo>
                  <a:pt x="8043900" y="4519418"/>
                  <a:pt x="8065153" y="4516784"/>
                  <a:pt x="8087806" y="4511825"/>
                </a:cubicBezTo>
                <a:cubicBezTo>
                  <a:pt x="8110459" y="4506865"/>
                  <a:pt x="8129996" y="4501431"/>
                  <a:pt x="8146418" y="4495524"/>
                </a:cubicBezTo>
                <a:cubicBezTo>
                  <a:pt x="8162839" y="4489616"/>
                  <a:pt x="8171630" y="4485085"/>
                  <a:pt x="8172789" y="4481932"/>
                </a:cubicBezTo>
                <a:lnTo>
                  <a:pt x="8172789" y="4166159"/>
                </a:lnTo>
                <a:cubicBezTo>
                  <a:pt x="8185489" y="4163568"/>
                  <a:pt x="8195750" y="4159911"/>
                  <a:pt x="8203574" y="4155186"/>
                </a:cubicBezTo>
                <a:cubicBezTo>
                  <a:pt x="8211397" y="4150462"/>
                  <a:pt x="8217391" y="4145585"/>
                  <a:pt x="8221557" y="4140556"/>
                </a:cubicBezTo>
                <a:lnTo>
                  <a:pt x="8059403" y="4018636"/>
                </a:lnTo>
                <a:lnTo>
                  <a:pt x="7981374" y="4103980"/>
                </a:lnTo>
                <a:lnTo>
                  <a:pt x="7837509" y="4103980"/>
                </a:lnTo>
                <a:lnTo>
                  <a:pt x="7837509" y="4013759"/>
                </a:lnTo>
                <a:lnTo>
                  <a:pt x="8299586" y="4013759"/>
                </a:lnTo>
                <a:cubicBezTo>
                  <a:pt x="8308831" y="4013784"/>
                  <a:pt x="8316553" y="4012210"/>
                  <a:pt x="8322750" y="4009035"/>
                </a:cubicBezTo>
                <a:cubicBezTo>
                  <a:pt x="8328948" y="4005860"/>
                  <a:pt x="8333012" y="4000932"/>
                  <a:pt x="8334942" y="3994252"/>
                </a:cubicBezTo>
                <a:cubicBezTo>
                  <a:pt x="8312064" y="3975339"/>
                  <a:pt x="8287243" y="3955727"/>
                  <a:pt x="8260481" y="3935414"/>
                </a:cubicBezTo>
                <a:cubicBezTo>
                  <a:pt x="8233719" y="3915102"/>
                  <a:pt x="8210614" y="3897837"/>
                  <a:pt x="8191167" y="3883621"/>
                </a:cubicBezTo>
                <a:cubicBezTo>
                  <a:pt x="8171720" y="3869404"/>
                  <a:pt x="8161530" y="3861984"/>
                  <a:pt x="8160597" y="3861359"/>
                </a:cubicBezTo>
                <a:close/>
                <a:moveTo>
                  <a:pt x="7671698" y="3774796"/>
                </a:moveTo>
                <a:lnTo>
                  <a:pt x="7748507" y="3774796"/>
                </a:lnTo>
                <a:lnTo>
                  <a:pt x="7825317" y="3774796"/>
                </a:lnTo>
                <a:lnTo>
                  <a:pt x="7825317" y="3861359"/>
                </a:lnTo>
                <a:lnTo>
                  <a:pt x="7671698" y="3861359"/>
                </a:lnTo>
                <a:close/>
                <a:moveTo>
                  <a:pt x="10492926" y="3751631"/>
                </a:moveTo>
                <a:lnTo>
                  <a:pt x="10555106" y="3751631"/>
                </a:lnTo>
                <a:lnTo>
                  <a:pt x="10618504" y="3751631"/>
                </a:lnTo>
                <a:lnTo>
                  <a:pt x="10550228" y="3829660"/>
                </a:lnTo>
                <a:lnTo>
                  <a:pt x="10492926" y="3829660"/>
                </a:lnTo>
                <a:close/>
                <a:moveTo>
                  <a:pt x="9923560" y="3751631"/>
                </a:moveTo>
                <a:lnTo>
                  <a:pt x="10334430" y="3751631"/>
                </a:lnTo>
                <a:lnTo>
                  <a:pt x="10334430" y="3829660"/>
                </a:lnTo>
                <a:lnTo>
                  <a:pt x="10285662" y="3829660"/>
                </a:lnTo>
                <a:lnTo>
                  <a:pt x="10122290" y="3767481"/>
                </a:lnTo>
                <a:lnTo>
                  <a:pt x="10122290" y="4174693"/>
                </a:lnTo>
                <a:lnTo>
                  <a:pt x="10149112" y="4174693"/>
                </a:lnTo>
                <a:cubicBezTo>
                  <a:pt x="10188431" y="4173881"/>
                  <a:pt x="10218911" y="4169410"/>
                  <a:pt x="10240552" y="4161282"/>
                </a:cubicBezTo>
                <a:cubicBezTo>
                  <a:pt x="10262192" y="4153154"/>
                  <a:pt x="10273166" y="4146245"/>
                  <a:pt x="10273470" y="4140556"/>
                </a:cubicBezTo>
                <a:lnTo>
                  <a:pt x="10273470" y="4114953"/>
                </a:lnTo>
                <a:lnTo>
                  <a:pt x="10334430" y="4114953"/>
                </a:lnTo>
                <a:lnTo>
                  <a:pt x="10334430" y="4217365"/>
                </a:lnTo>
                <a:cubicBezTo>
                  <a:pt x="10281598" y="4218559"/>
                  <a:pt x="10234253" y="4219220"/>
                  <a:pt x="10192393" y="4219347"/>
                </a:cubicBezTo>
                <a:cubicBezTo>
                  <a:pt x="10150534" y="4219474"/>
                  <a:pt x="10116600" y="4219220"/>
                  <a:pt x="10090590" y="4218585"/>
                </a:cubicBezTo>
                <a:lnTo>
                  <a:pt x="10149112" y="4386834"/>
                </a:lnTo>
                <a:cubicBezTo>
                  <a:pt x="10156554" y="4385640"/>
                  <a:pt x="10163615" y="4382846"/>
                  <a:pt x="10170295" y="4378452"/>
                </a:cubicBezTo>
                <a:cubicBezTo>
                  <a:pt x="10176975" y="4374058"/>
                  <a:pt x="10182513" y="4367911"/>
                  <a:pt x="10186907" y="4360012"/>
                </a:cubicBezTo>
                <a:cubicBezTo>
                  <a:pt x="10284240" y="4335628"/>
                  <a:pt x="10368771" y="4313682"/>
                  <a:pt x="10440500" y="4294175"/>
                </a:cubicBezTo>
                <a:lnTo>
                  <a:pt x="10440500" y="4392930"/>
                </a:lnTo>
                <a:lnTo>
                  <a:pt x="10068644" y="4392930"/>
                </a:lnTo>
                <a:lnTo>
                  <a:pt x="10068644" y="4110076"/>
                </a:lnTo>
                <a:cubicBezTo>
                  <a:pt x="10079617" y="4108120"/>
                  <a:pt x="10088761" y="4105021"/>
                  <a:pt x="10096076" y="4100779"/>
                </a:cubicBezTo>
                <a:cubicBezTo>
                  <a:pt x="10103392" y="4096538"/>
                  <a:pt x="10108878" y="4091915"/>
                  <a:pt x="10112536" y="4086911"/>
                </a:cubicBezTo>
                <a:lnTo>
                  <a:pt x="9974766" y="3982060"/>
                </a:lnTo>
                <a:lnTo>
                  <a:pt x="9906491" y="4055212"/>
                </a:lnTo>
                <a:lnTo>
                  <a:pt x="9862600" y="4055212"/>
                </a:lnTo>
                <a:lnTo>
                  <a:pt x="9849189" y="4050335"/>
                </a:lnTo>
                <a:cubicBezTo>
                  <a:pt x="9884342" y="3957473"/>
                  <a:pt x="9909132" y="3857905"/>
                  <a:pt x="9923560" y="3751631"/>
                </a:cubicBezTo>
                <a:close/>
                <a:moveTo>
                  <a:pt x="10334430" y="3600450"/>
                </a:moveTo>
                <a:lnTo>
                  <a:pt x="10334430" y="3717493"/>
                </a:lnTo>
                <a:lnTo>
                  <a:pt x="10128385" y="3717493"/>
                </a:lnTo>
                <a:cubicBezTo>
                  <a:pt x="10099734" y="3693592"/>
                  <a:pt x="10072302" y="3671291"/>
                  <a:pt x="10046090" y="3650590"/>
                </a:cubicBezTo>
                <a:cubicBezTo>
                  <a:pt x="10019876" y="3629889"/>
                  <a:pt x="10005856" y="3618865"/>
                  <a:pt x="10004027" y="3617519"/>
                </a:cubicBezTo>
                <a:lnTo>
                  <a:pt x="9924779" y="3717493"/>
                </a:lnTo>
                <a:lnTo>
                  <a:pt x="9609006" y="3717493"/>
                </a:lnTo>
                <a:lnTo>
                  <a:pt x="9618760" y="3751631"/>
                </a:lnTo>
                <a:lnTo>
                  <a:pt x="9754091" y="3751631"/>
                </a:lnTo>
                <a:cubicBezTo>
                  <a:pt x="9743550" y="3869843"/>
                  <a:pt x="9725618" y="3986073"/>
                  <a:pt x="9700294" y="4100322"/>
                </a:cubicBezTo>
                <a:cubicBezTo>
                  <a:pt x="9674970" y="4214571"/>
                  <a:pt x="9639664" y="4316171"/>
                  <a:pt x="9594376" y="4405122"/>
                </a:cubicBezTo>
                <a:lnTo>
                  <a:pt x="9609006" y="4416095"/>
                </a:lnTo>
                <a:cubicBezTo>
                  <a:pt x="9625466" y="4399712"/>
                  <a:pt x="9641315" y="4383100"/>
                  <a:pt x="9656555" y="4366260"/>
                </a:cubicBezTo>
                <a:cubicBezTo>
                  <a:pt x="9671795" y="4349420"/>
                  <a:pt x="9686425" y="4331894"/>
                  <a:pt x="9700446" y="4313682"/>
                </a:cubicBezTo>
                <a:lnTo>
                  <a:pt x="9700446" y="4663593"/>
                </a:lnTo>
                <a:lnTo>
                  <a:pt x="9727268" y="4663593"/>
                </a:lnTo>
                <a:cubicBezTo>
                  <a:pt x="9764784" y="4662424"/>
                  <a:pt x="9793994" y="4656531"/>
                  <a:pt x="9814899" y="4645914"/>
                </a:cubicBezTo>
                <a:cubicBezTo>
                  <a:pt x="9835803" y="4635297"/>
                  <a:pt x="9846420" y="4626966"/>
                  <a:pt x="9846750" y="4620921"/>
                </a:cubicBezTo>
                <a:lnTo>
                  <a:pt x="9846750" y="4520946"/>
                </a:lnTo>
                <a:lnTo>
                  <a:pt x="9918683" y="4520946"/>
                </a:lnTo>
                <a:lnTo>
                  <a:pt x="9918683" y="4603852"/>
                </a:lnTo>
                <a:lnTo>
                  <a:pt x="9944286" y="4603852"/>
                </a:lnTo>
                <a:cubicBezTo>
                  <a:pt x="9971261" y="4602810"/>
                  <a:pt x="9998083" y="4597578"/>
                  <a:pt x="10024753" y="4588155"/>
                </a:cubicBezTo>
                <a:cubicBezTo>
                  <a:pt x="10051424" y="4578731"/>
                  <a:pt x="10066054" y="4571365"/>
                  <a:pt x="10068644" y="4566057"/>
                </a:cubicBezTo>
                <a:lnTo>
                  <a:pt x="10068644" y="4418533"/>
                </a:lnTo>
                <a:lnTo>
                  <a:pt x="10071083" y="4427068"/>
                </a:lnTo>
                <a:lnTo>
                  <a:pt x="10440500" y="4427068"/>
                </a:lnTo>
                <a:lnTo>
                  <a:pt x="10440500" y="4579468"/>
                </a:lnTo>
                <a:cubicBezTo>
                  <a:pt x="10440577" y="4584929"/>
                  <a:pt x="10439205" y="4588942"/>
                  <a:pt x="10436386" y="4591507"/>
                </a:cubicBezTo>
                <a:cubicBezTo>
                  <a:pt x="10433566" y="4594073"/>
                  <a:pt x="10428842" y="4595343"/>
                  <a:pt x="10422212" y="4595317"/>
                </a:cubicBezTo>
                <a:lnTo>
                  <a:pt x="10330773" y="4590441"/>
                </a:lnTo>
                <a:cubicBezTo>
                  <a:pt x="10339412" y="4570678"/>
                  <a:pt x="10339202" y="4549786"/>
                  <a:pt x="10330140" y="4527765"/>
                </a:cubicBezTo>
                <a:cubicBezTo>
                  <a:pt x="10321079" y="4505744"/>
                  <a:pt x="10300097" y="4486568"/>
                  <a:pt x="10267194" y="4470237"/>
                </a:cubicBezTo>
                <a:cubicBezTo>
                  <a:pt x="10234290" y="4453905"/>
                  <a:pt x="10186395" y="4444393"/>
                  <a:pt x="10123508" y="4441698"/>
                </a:cubicBezTo>
                <a:lnTo>
                  <a:pt x="10114974" y="4449013"/>
                </a:lnTo>
                <a:cubicBezTo>
                  <a:pt x="10134456" y="4469257"/>
                  <a:pt x="10151271" y="4494606"/>
                  <a:pt x="10165418" y="4525061"/>
                </a:cubicBezTo>
                <a:cubicBezTo>
                  <a:pt x="10179566" y="4555516"/>
                  <a:pt x="10187542" y="4586656"/>
                  <a:pt x="10189345" y="4618482"/>
                </a:cubicBezTo>
                <a:cubicBezTo>
                  <a:pt x="10216752" y="4637253"/>
                  <a:pt x="10242406" y="4644517"/>
                  <a:pt x="10266308" y="4640275"/>
                </a:cubicBezTo>
                <a:cubicBezTo>
                  <a:pt x="10290208" y="4636034"/>
                  <a:pt x="10308852" y="4624705"/>
                  <a:pt x="10322238" y="4606290"/>
                </a:cubicBezTo>
                <a:cubicBezTo>
                  <a:pt x="10343193" y="4610710"/>
                  <a:pt x="10359195" y="4616806"/>
                  <a:pt x="10370244" y="4624578"/>
                </a:cubicBezTo>
                <a:cubicBezTo>
                  <a:pt x="10381293" y="4632351"/>
                  <a:pt x="10389675" y="4640885"/>
                  <a:pt x="10395390" y="4650181"/>
                </a:cubicBezTo>
                <a:cubicBezTo>
                  <a:pt x="10402502" y="4661154"/>
                  <a:pt x="10407480" y="4675175"/>
                  <a:pt x="10410325" y="4692244"/>
                </a:cubicBezTo>
                <a:cubicBezTo>
                  <a:pt x="10413170" y="4709313"/>
                  <a:pt x="10415100" y="4729429"/>
                  <a:pt x="10416116" y="4752594"/>
                </a:cubicBezTo>
                <a:cubicBezTo>
                  <a:pt x="10469039" y="4748207"/>
                  <a:pt x="10508685" y="4739236"/>
                  <a:pt x="10535056" y="4725682"/>
                </a:cubicBezTo>
                <a:cubicBezTo>
                  <a:pt x="10561427" y="4712127"/>
                  <a:pt x="10578857" y="4693493"/>
                  <a:pt x="10587346" y="4669779"/>
                </a:cubicBezTo>
                <a:cubicBezTo>
                  <a:pt x="10595836" y="4646065"/>
                  <a:pt x="10599719" y="4616774"/>
                  <a:pt x="10598996" y="4581906"/>
                </a:cubicBezTo>
                <a:lnTo>
                  <a:pt x="10598996" y="4427068"/>
                </a:lnTo>
                <a:lnTo>
                  <a:pt x="10764808" y="4427068"/>
                </a:lnTo>
                <a:cubicBezTo>
                  <a:pt x="10773494" y="4427093"/>
                  <a:pt x="10780810" y="4425518"/>
                  <a:pt x="10786753" y="4422343"/>
                </a:cubicBezTo>
                <a:cubicBezTo>
                  <a:pt x="10792697" y="4419168"/>
                  <a:pt x="10796354" y="4414241"/>
                  <a:pt x="10797726" y="4407561"/>
                </a:cubicBezTo>
                <a:cubicBezTo>
                  <a:pt x="10785839" y="4396410"/>
                  <a:pt x="10772732" y="4384878"/>
                  <a:pt x="10758407" y="4372966"/>
                </a:cubicBezTo>
                <a:cubicBezTo>
                  <a:pt x="10744082" y="4361053"/>
                  <a:pt x="10730366" y="4349826"/>
                  <a:pt x="10717259" y="4339285"/>
                </a:cubicBezTo>
                <a:cubicBezTo>
                  <a:pt x="10744112" y="4330134"/>
                  <a:pt x="10761120" y="4312267"/>
                  <a:pt x="10768284" y="4285686"/>
                </a:cubicBezTo>
                <a:cubicBezTo>
                  <a:pt x="10775449" y="4259104"/>
                  <a:pt x="10767713" y="4232387"/>
                  <a:pt x="10745075" y="4205535"/>
                </a:cubicBezTo>
                <a:cubicBezTo>
                  <a:pt x="10722437" y="4178682"/>
                  <a:pt x="10679840" y="4160274"/>
                  <a:pt x="10617284" y="4150309"/>
                </a:cubicBezTo>
                <a:cubicBezTo>
                  <a:pt x="10647968" y="4146703"/>
                  <a:pt x="10671640" y="4141724"/>
                  <a:pt x="10688303" y="4135374"/>
                </a:cubicBezTo>
                <a:cubicBezTo>
                  <a:pt x="10704965" y="4129024"/>
                  <a:pt x="10713398" y="4124655"/>
                  <a:pt x="10713601" y="4122268"/>
                </a:cubicBezTo>
                <a:lnTo>
                  <a:pt x="10713601" y="3873551"/>
                </a:lnTo>
                <a:cubicBezTo>
                  <a:pt x="10726758" y="3871138"/>
                  <a:pt x="10736715" y="3868039"/>
                  <a:pt x="10743472" y="3864255"/>
                </a:cubicBezTo>
                <a:cubicBezTo>
                  <a:pt x="10750228" y="3860470"/>
                  <a:pt x="10755308" y="3855847"/>
                  <a:pt x="10758712" y="3850386"/>
                </a:cubicBezTo>
                <a:lnTo>
                  <a:pt x="10627038" y="3751631"/>
                </a:lnTo>
                <a:lnTo>
                  <a:pt x="10753835" y="3751631"/>
                </a:lnTo>
                <a:cubicBezTo>
                  <a:pt x="10762522" y="3751656"/>
                  <a:pt x="10769837" y="3750082"/>
                  <a:pt x="10775781" y="3746906"/>
                </a:cubicBezTo>
                <a:cubicBezTo>
                  <a:pt x="10781724" y="3743731"/>
                  <a:pt x="10785382" y="3738804"/>
                  <a:pt x="10786753" y="3732124"/>
                </a:cubicBezTo>
                <a:cubicBezTo>
                  <a:pt x="10769790" y="3716568"/>
                  <a:pt x="10751291" y="3700402"/>
                  <a:pt x="10731257" y="3683627"/>
                </a:cubicBezTo>
                <a:cubicBezTo>
                  <a:pt x="10711223" y="3666851"/>
                  <a:pt x="10693898" y="3652582"/>
                  <a:pt x="10679283" y="3640819"/>
                </a:cubicBezTo>
                <a:cubicBezTo>
                  <a:pt x="10664668" y="3629056"/>
                  <a:pt x="10657006" y="3622915"/>
                  <a:pt x="10656299" y="3622396"/>
                </a:cubicBezTo>
                <a:lnTo>
                  <a:pt x="10583147" y="3717493"/>
                </a:lnTo>
                <a:lnTo>
                  <a:pt x="10492926" y="3717493"/>
                </a:lnTo>
                <a:lnTo>
                  <a:pt x="10492926" y="3649218"/>
                </a:lnTo>
                <a:cubicBezTo>
                  <a:pt x="10507252" y="3646754"/>
                  <a:pt x="10517310" y="3642843"/>
                  <a:pt x="10523101" y="3637483"/>
                </a:cubicBezTo>
                <a:cubicBezTo>
                  <a:pt x="10528892" y="3632124"/>
                  <a:pt x="10532245" y="3625469"/>
                  <a:pt x="10533160" y="3617519"/>
                </a:cubicBezTo>
                <a:close/>
                <a:moveTo>
                  <a:pt x="7498571" y="3594354"/>
                </a:moveTo>
                <a:lnTo>
                  <a:pt x="7498571" y="3740658"/>
                </a:lnTo>
                <a:lnTo>
                  <a:pt x="7372994" y="3740658"/>
                </a:lnTo>
                <a:lnTo>
                  <a:pt x="7247416" y="3740658"/>
                </a:lnTo>
                <a:lnTo>
                  <a:pt x="7257170" y="3774796"/>
                </a:lnTo>
                <a:lnTo>
                  <a:pt x="7498571" y="3774796"/>
                </a:lnTo>
                <a:lnTo>
                  <a:pt x="7498571" y="3961333"/>
                </a:lnTo>
                <a:lnTo>
                  <a:pt x="7527832" y="3961333"/>
                </a:lnTo>
                <a:cubicBezTo>
                  <a:pt x="7563697" y="3960571"/>
                  <a:pt x="7596209" y="3956304"/>
                  <a:pt x="7625368" y="3948532"/>
                </a:cubicBezTo>
                <a:cubicBezTo>
                  <a:pt x="7654527" y="3940759"/>
                  <a:pt x="7669970" y="3934054"/>
                  <a:pt x="7671698" y="3928415"/>
                </a:cubicBezTo>
                <a:lnTo>
                  <a:pt x="7671698" y="3895497"/>
                </a:lnTo>
                <a:lnTo>
                  <a:pt x="7825317" y="3895497"/>
                </a:lnTo>
                <a:lnTo>
                  <a:pt x="7825317" y="3955237"/>
                </a:lnTo>
                <a:lnTo>
                  <a:pt x="7854578" y="3955237"/>
                </a:lnTo>
                <a:cubicBezTo>
                  <a:pt x="7891128" y="3954475"/>
                  <a:pt x="7924402" y="3950208"/>
                  <a:pt x="7954400" y="3942436"/>
                </a:cubicBezTo>
                <a:cubicBezTo>
                  <a:pt x="7984397" y="3934663"/>
                  <a:pt x="8000297" y="3927958"/>
                  <a:pt x="8002101" y="3922319"/>
                </a:cubicBezTo>
                <a:lnTo>
                  <a:pt x="8002101" y="3774796"/>
                </a:lnTo>
                <a:lnTo>
                  <a:pt x="8261790" y="3774796"/>
                </a:lnTo>
                <a:cubicBezTo>
                  <a:pt x="8271036" y="3774821"/>
                  <a:pt x="8278758" y="3773246"/>
                  <a:pt x="8284955" y="3770071"/>
                </a:cubicBezTo>
                <a:cubicBezTo>
                  <a:pt x="8291153" y="3766896"/>
                  <a:pt x="8295217" y="3761969"/>
                  <a:pt x="8297147" y="3755289"/>
                </a:cubicBezTo>
                <a:cubicBezTo>
                  <a:pt x="8275969" y="3737633"/>
                  <a:pt x="8253030" y="3719300"/>
                  <a:pt x="8228330" y="3700289"/>
                </a:cubicBezTo>
                <a:cubicBezTo>
                  <a:pt x="8203630" y="3681279"/>
                  <a:pt x="8182317" y="3665113"/>
                  <a:pt x="8164390" y="3651792"/>
                </a:cubicBezTo>
                <a:cubicBezTo>
                  <a:pt x="8146463" y="3638471"/>
                  <a:pt x="8137071" y="3631517"/>
                  <a:pt x="8136213" y="3630930"/>
                </a:cubicBezTo>
                <a:lnTo>
                  <a:pt x="8048430" y="3740658"/>
                </a:lnTo>
                <a:lnTo>
                  <a:pt x="8002101" y="3740658"/>
                </a:lnTo>
                <a:lnTo>
                  <a:pt x="8002101" y="3646780"/>
                </a:lnTo>
                <a:cubicBezTo>
                  <a:pt x="8018789" y="3644214"/>
                  <a:pt x="8030219" y="3639896"/>
                  <a:pt x="8036391" y="3633826"/>
                </a:cubicBezTo>
                <a:cubicBezTo>
                  <a:pt x="8042563" y="3627755"/>
                  <a:pt x="8045763" y="3620694"/>
                  <a:pt x="8045992" y="3612642"/>
                </a:cubicBezTo>
                <a:lnTo>
                  <a:pt x="7825317" y="3594354"/>
                </a:lnTo>
                <a:lnTo>
                  <a:pt x="7825317" y="3740658"/>
                </a:lnTo>
                <a:lnTo>
                  <a:pt x="7671698" y="3740658"/>
                </a:lnTo>
                <a:lnTo>
                  <a:pt x="7671698" y="3646780"/>
                </a:lnTo>
                <a:cubicBezTo>
                  <a:pt x="7688360" y="3644214"/>
                  <a:pt x="7699841" y="3639896"/>
                  <a:pt x="7706140" y="3633826"/>
                </a:cubicBezTo>
                <a:cubicBezTo>
                  <a:pt x="7712439" y="3627755"/>
                  <a:pt x="7715995" y="3620694"/>
                  <a:pt x="7716808" y="3612642"/>
                </a:cubicBezTo>
                <a:close/>
                <a:moveTo>
                  <a:pt x="8855541" y="3590697"/>
                </a:moveTo>
                <a:cubicBezTo>
                  <a:pt x="8839375" y="3651325"/>
                  <a:pt x="8807360" y="3717824"/>
                  <a:pt x="8759495" y="3790194"/>
                </a:cubicBezTo>
                <a:cubicBezTo>
                  <a:pt x="8711630" y="3862563"/>
                  <a:pt x="8654689" y="3933036"/>
                  <a:pt x="8588671" y="4001612"/>
                </a:cubicBezTo>
                <a:cubicBezTo>
                  <a:pt x="8522654" y="4070188"/>
                  <a:pt x="8454334" y="4129101"/>
                  <a:pt x="8383710" y="4178351"/>
                </a:cubicBezTo>
                <a:lnTo>
                  <a:pt x="8391026" y="4190543"/>
                </a:lnTo>
                <a:cubicBezTo>
                  <a:pt x="8438777" y="4172738"/>
                  <a:pt x="8486834" y="4151351"/>
                  <a:pt x="8535196" y="4126383"/>
                </a:cubicBezTo>
                <a:cubicBezTo>
                  <a:pt x="8583558" y="4101414"/>
                  <a:pt x="8631005" y="4073627"/>
                  <a:pt x="8677537" y="4043020"/>
                </a:cubicBezTo>
                <a:lnTo>
                  <a:pt x="8686072" y="4073500"/>
                </a:lnTo>
                <a:lnTo>
                  <a:pt x="8864075" y="4073500"/>
                </a:lnTo>
                <a:lnTo>
                  <a:pt x="8864075" y="4247845"/>
                </a:lnTo>
                <a:lnTo>
                  <a:pt x="8480027" y="4247845"/>
                </a:lnTo>
                <a:lnTo>
                  <a:pt x="8489781" y="4281983"/>
                </a:lnTo>
                <a:lnTo>
                  <a:pt x="8864075" y="4281983"/>
                </a:lnTo>
                <a:lnTo>
                  <a:pt x="8864075" y="4672127"/>
                </a:lnTo>
                <a:lnTo>
                  <a:pt x="8417848" y="4672127"/>
                </a:lnTo>
                <a:lnTo>
                  <a:pt x="8427602" y="4706265"/>
                </a:lnTo>
                <a:lnTo>
                  <a:pt x="9501716" y="4706265"/>
                </a:lnTo>
                <a:cubicBezTo>
                  <a:pt x="9511013" y="4706290"/>
                  <a:pt x="9518938" y="4704715"/>
                  <a:pt x="9525491" y="4701540"/>
                </a:cubicBezTo>
                <a:cubicBezTo>
                  <a:pt x="9532044" y="4698365"/>
                  <a:pt x="9536312" y="4693438"/>
                  <a:pt x="9538292" y="4686757"/>
                </a:cubicBezTo>
                <a:cubicBezTo>
                  <a:pt x="9515384" y="4666972"/>
                  <a:pt x="9490352" y="4646260"/>
                  <a:pt x="9463199" y="4624623"/>
                </a:cubicBezTo>
                <a:cubicBezTo>
                  <a:pt x="9436045" y="4602986"/>
                  <a:pt x="9412549" y="4584533"/>
                  <a:pt x="9392711" y="4569263"/>
                </a:cubicBezTo>
                <a:cubicBezTo>
                  <a:pt x="9372873" y="4553992"/>
                  <a:pt x="9362472" y="4546015"/>
                  <a:pt x="9361508" y="4545330"/>
                </a:cubicBezTo>
                <a:lnTo>
                  <a:pt x="9263973" y="4672127"/>
                </a:lnTo>
                <a:lnTo>
                  <a:pt x="9048174" y="4672127"/>
                </a:lnTo>
                <a:lnTo>
                  <a:pt x="9048174" y="4281983"/>
                </a:lnTo>
                <a:lnTo>
                  <a:pt x="9443195" y="4281983"/>
                </a:lnTo>
                <a:cubicBezTo>
                  <a:pt x="9452440" y="4282008"/>
                  <a:pt x="9460162" y="4280434"/>
                  <a:pt x="9466360" y="4277259"/>
                </a:cubicBezTo>
                <a:cubicBezTo>
                  <a:pt x="9472557" y="4274084"/>
                  <a:pt x="9476622" y="4269156"/>
                  <a:pt x="9478552" y="4262476"/>
                </a:cubicBezTo>
                <a:cubicBezTo>
                  <a:pt x="9457758" y="4244361"/>
                  <a:pt x="9434999" y="4225320"/>
                  <a:pt x="9410276" y="4205354"/>
                </a:cubicBezTo>
                <a:cubicBezTo>
                  <a:pt x="9385554" y="4185388"/>
                  <a:pt x="9364150" y="4168334"/>
                  <a:pt x="9346065" y="4154193"/>
                </a:cubicBezTo>
                <a:cubicBezTo>
                  <a:pt x="9327981" y="4140052"/>
                  <a:pt x="9318498" y="4132661"/>
                  <a:pt x="9317617" y="4132021"/>
                </a:cubicBezTo>
                <a:lnTo>
                  <a:pt x="9229835" y="4247845"/>
                </a:lnTo>
                <a:lnTo>
                  <a:pt x="9048174" y="4247845"/>
                </a:lnTo>
                <a:lnTo>
                  <a:pt x="9048174" y="4073500"/>
                </a:lnTo>
                <a:lnTo>
                  <a:pt x="9227396" y="4073500"/>
                </a:lnTo>
                <a:cubicBezTo>
                  <a:pt x="9236058" y="4073525"/>
                  <a:pt x="9243424" y="4071950"/>
                  <a:pt x="9249494" y="4068775"/>
                </a:cubicBezTo>
                <a:cubicBezTo>
                  <a:pt x="9255565" y="4065600"/>
                  <a:pt x="9259578" y="4060673"/>
                  <a:pt x="9261534" y="4053993"/>
                </a:cubicBezTo>
                <a:cubicBezTo>
                  <a:pt x="9242057" y="4037180"/>
                  <a:pt x="9221000" y="4019735"/>
                  <a:pt x="9198362" y="4001657"/>
                </a:cubicBezTo>
                <a:cubicBezTo>
                  <a:pt x="9175724" y="3983580"/>
                  <a:pt x="9156201" y="3968212"/>
                  <a:pt x="9139795" y="3955553"/>
                </a:cubicBezTo>
                <a:cubicBezTo>
                  <a:pt x="9123388" y="3942895"/>
                  <a:pt x="9114794" y="3936287"/>
                  <a:pt x="9114011" y="3935730"/>
                </a:cubicBezTo>
                <a:lnTo>
                  <a:pt x="9032324" y="4039362"/>
                </a:lnTo>
                <a:lnTo>
                  <a:pt x="8683633" y="4039362"/>
                </a:lnTo>
                <a:cubicBezTo>
                  <a:pt x="8757548" y="3990772"/>
                  <a:pt x="8824908" y="3937991"/>
                  <a:pt x="8885716" y="3881019"/>
                </a:cubicBezTo>
                <a:cubicBezTo>
                  <a:pt x="8946524" y="3824046"/>
                  <a:pt x="8996206" y="3765474"/>
                  <a:pt x="9034763" y="3705301"/>
                </a:cubicBezTo>
                <a:cubicBezTo>
                  <a:pt x="9069815" y="3808832"/>
                  <a:pt x="9122546" y="3895903"/>
                  <a:pt x="9192954" y="3966515"/>
                </a:cubicBezTo>
                <a:cubicBezTo>
                  <a:pt x="9263363" y="4037127"/>
                  <a:pt x="9342306" y="4095547"/>
                  <a:pt x="9429784" y="4141775"/>
                </a:cubicBezTo>
                <a:cubicBezTo>
                  <a:pt x="9436108" y="4104234"/>
                  <a:pt x="9451501" y="4068064"/>
                  <a:pt x="9475961" y="4033266"/>
                </a:cubicBezTo>
                <a:cubicBezTo>
                  <a:pt x="9500421" y="3998468"/>
                  <a:pt x="9532578" y="3974491"/>
                  <a:pt x="9572430" y="3961333"/>
                </a:cubicBezTo>
                <a:lnTo>
                  <a:pt x="9573650" y="3941826"/>
                </a:lnTo>
                <a:cubicBezTo>
                  <a:pt x="9515180" y="3929988"/>
                  <a:pt x="9453032" y="3913973"/>
                  <a:pt x="9387202" y="3893781"/>
                </a:cubicBezTo>
                <a:cubicBezTo>
                  <a:pt x="9321373" y="3873589"/>
                  <a:pt x="9258862" y="3847097"/>
                  <a:pt x="9199671" y="3814307"/>
                </a:cubicBezTo>
                <a:cubicBezTo>
                  <a:pt x="9140480" y="3781516"/>
                  <a:pt x="9091606" y="3740304"/>
                  <a:pt x="9053051" y="3690671"/>
                </a:cubicBezTo>
                <a:cubicBezTo>
                  <a:pt x="9075276" y="3688410"/>
                  <a:pt x="9091481" y="3685007"/>
                  <a:pt x="9101667" y="3680460"/>
                </a:cubicBezTo>
                <a:cubicBezTo>
                  <a:pt x="9111852" y="3675914"/>
                  <a:pt x="9117999" y="3669157"/>
                  <a:pt x="9120107" y="3660191"/>
                </a:cubicBezTo>
                <a:close/>
                <a:moveTo>
                  <a:pt x="5521983" y="1477630"/>
                </a:moveTo>
                <a:cubicBezTo>
                  <a:pt x="5417788" y="1698845"/>
                  <a:pt x="5273518" y="1884793"/>
                  <a:pt x="5089172" y="2035475"/>
                </a:cubicBezTo>
                <a:cubicBezTo>
                  <a:pt x="4904828" y="2186157"/>
                  <a:pt x="4645943" y="2315200"/>
                  <a:pt x="4312517" y="2422601"/>
                </a:cubicBezTo>
                <a:lnTo>
                  <a:pt x="4312517" y="3225705"/>
                </a:lnTo>
                <a:cubicBezTo>
                  <a:pt x="4538541" y="3156776"/>
                  <a:pt x="4726493" y="3084640"/>
                  <a:pt x="4876374" y="3009300"/>
                </a:cubicBezTo>
                <a:cubicBezTo>
                  <a:pt x="5026254" y="2933959"/>
                  <a:pt x="5181346" y="2835374"/>
                  <a:pt x="5341645" y="2713545"/>
                </a:cubicBezTo>
                <a:lnTo>
                  <a:pt x="5341645" y="5062746"/>
                </a:lnTo>
                <a:lnTo>
                  <a:pt x="6332301" y="5062746"/>
                </a:lnTo>
                <a:lnTo>
                  <a:pt x="6332301" y="1477630"/>
                </a:lnTo>
                <a:close/>
                <a:moveTo>
                  <a:pt x="2247881" y="1477630"/>
                </a:moveTo>
                <a:cubicBezTo>
                  <a:pt x="1917663" y="1477630"/>
                  <a:pt x="1659178" y="1518907"/>
                  <a:pt x="1472428" y="1601462"/>
                </a:cubicBezTo>
                <a:cubicBezTo>
                  <a:pt x="1285678" y="1684017"/>
                  <a:pt x="1141007" y="1802639"/>
                  <a:pt x="1038415" y="1957329"/>
                </a:cubicBezTo>
                <a:cubicBezTo>
                  <a:pt x="935823" y="2112019"/>
                  <a:pt x="865291" y="2327222"/>
                  <a:pt x="826819" y="2602939"/>
                </a:cubicBezTo>
                <a:lnTo>
                  <a:pt x="1807857" y="2682287"/>
                </a:lnTo>
                <a:cubicBezTo>
                  <a:pt x="1835108" y="2483515"/>
                  <a:pt x="1888408" y="2344855"/>
                  <a:pt x="1967756" y="2266308"/>
                </a:cubicBezTo>
                <a:cubicBezTo>
                  <a:pt x="2047105" y="2187761"/>
                  <a:pt x="2149297" y="2148487"/>
                  <a:pt x="2274331" y="2148487"/>
                </a:cubicBezTo>
                <a:cubicBezTo>
                  <a:pt x="2394556" y="2148487"/>
                  <a:pt x="2494343" y="2186558"/>
                  <a:pt x="2573692" y="2262701"/>
                </a:cubicBezTo>
                <a:cubicBezTo>
                  <a:pt x="2653040" y="2338843"/>
                  <a:pt x="2692714" y="2430616"/>
                  <a:pt x="2692714" y="2538017"/>
                </a:cubicBezTo>
                <a:cubicBezTo>
                  <a:pt x="2692714" y="2637403"/>
                  <a:pt x="2652639" y="2742399"/>
                  <a:pt x="2572489" y="2853007"/>
                </a:cubicBezTo>
                <a:cubicBezTo>
                  <a:pt x="2492339" y="2963614"/>
                  <a:pt x="2308795" y="3125517"/>
                  <a:pt x="2021858" y="3338717"/>
                </a:cubicBezTo>
                <a:cubicBezTo>
                  <a:pt x="1552178" y="3686568"/>
                  <a:pt x="1231978" y="3988333"/>
                  <a:pt x="1061258" y="4244012"/>
                </a:cubicBezTo>
                <a:cubicBezTo>
                  <a:pt x="890538" y="4499691"/>
                  <a:pt x="788347" y="4772603"/>
                  <a:pt x="754684" y="5062746"/>
                </a:cubicBezTo>
                <a:lnTo>
                  <a:pt x="3692988" y="5062746"/>
                </a:lnTo>
                <a:lnTo>
                  <a:pt x="3692988" y="4264451"/>
                </a:lnTo>
                <a:lnTo>
                  <a:pt x="2163723" y="4264451"/>
                </a:lnTo>
                <a:cubicBezTo>
                  <a:pt x="2253492" y="4176286"/>
                  <a:pt x="2331638" y="4104952"/>
                  <a:pt x="2398163" y="4050450"/>
                </a:cubicBezTo>
                <a:cubicBezTo>
                  <a:pt x="2464687" y="3995948"/>
                  <a:pt x="2596534" y="3900569"/>
                  <a:pt x="2793704" y="3764314"/>
                </a:cubicBezTo>
                <a:cubicBezTo>
                  <a:pt x="3125525" y="3530275"/>
                  <a:pt x="3354353" y="3315473"/>
                  <a:pt x="3480189" y="3119906"/>
                </a:cubicBezTo>
                <a:cubicBezTo>
                  <a:pt x="3606026" y="2924340"/>
                  <a:pt x="3668943" y="2719156"/>
                  <a:pt x="3668943" y="2504353"/>
                </a:cubicBezTo>
                <a:cubicBezTo>
                  <a:pt x="3668943" y="2302375"/>
                  <a:pt x="3614040" y="2120033"/>
                  <a:pt x="3504235" y="1957329"/>
                </a:cubicBezTo>
                <a:cubicBezTo>
                  <a:pt x="3394429" y="1794624"/>
                  <a:pt x="3243746" y="1673998"/>
                  <a:pt x="3052188" y="1595451"/>
                </a:cubicBezTo>
                <a:cubicBezTo>
                  <a:pt x="2860629" y="1516904"/>
                  <a:pt x="2592527" y="1477630"/>
                  <a:pt x="2247881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89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1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35F94-B841-C5A7-DFE1-186E2B3B0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5E8332A-FE51-F5C3-EC56-958F31324AC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AutoShape 2" descr="已產生圖像">
            <a:extLst>
              <a:ext uri="{FF2B5EF4-FFF2-40B4-BE49-F238E27FC236}">
                <a16:creationId xmlns:a16="http://schemas.microsoft.com/office/drawing/2014/main" id="{1FBF1C74-B491-C4F1-C61B-310C208485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BE359051-7C63-6BFB-803A-EC8FD9CEDAFF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D91DF740-EC09-52AA-89F0-35B855663BB2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81D91D-A1CD-8371-ECE1-C15845FA8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10574" r="8460" b="10575"/>
          <a:stretch>
            <a:fillRect/>
          </a:stretch>
        </p:blipFill>
        <p:spPr>
          <a:xfrm>
            <a:off x="1950264" y="2660234"/>
            <a:ext cx="2722036" cy="2562466"/>
          </a:xfrm>
          <a:prstGeom prst="flowChartAlternateProcess">
            <a:avLst/>
          </a:prstGeom>
          <a:effectLst/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88DD5F44-F789-3B33-DDFF-AB6E9724CDB9}"/>
              </a:ext>
            </a:extLst>
          </p:cNvPr>
          <p:cNvGrpSpPr/>
          <p:nvPr/>
        </p:nvGrpSpPr>
        <p:grpSpPr>
          <a:xfrm>
            <a:off x="5348119" y="2306291"/>
            <a:ext cx="5826588" cy="2712525"/>
            <a:chOff x="5767925" y="3793984"/>
            <a:chExt cx="4735911" cy="1988856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37EC069-92AA-A35E-F8F9-7B5B88F27FBE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22ADBA0B-C0B1-E3C2-12FC-9B2B45E0CE42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9C1B2F5-0A03-C5ED-8EA4-16BB53604653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9FC8919A-FF22-CABD-DE25-612156D4825A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90DA91A7-C0E1-C1E5-B046-C07F5DD44B1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50F96A8-0F55-3110-1093-520668D21B0A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)96.24%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BD7A1BE-9F8C-4DE5-3026-9188263C9E63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922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9EFB929-1A16-9AC9-5F8D-D65D6100A88E}"/>
              </a:ext>
            </a:extLst>
          </p:cNvPr>
          <p:cNvSpPr txBox="1"/>
          <p:nvPr/>
        </p:nvSpPr>
        <p:spPr>
          <a:xfrm>
            <a:off x="5207391" y="5125468"/>
            <a:ext cx="673236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)0.202%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PD(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鈀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)0.064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  </a:t>
            </a:r>
            <a:endParaRPr lang="en-US" altLang="zh-TW" sz="24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RU(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釕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)0.073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IR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銥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)0.357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endParaRPr lang="en-US" altLang="zh-TW" sz="24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CU(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銅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)0.087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)2.79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  </a:t>
            </a:r>
            <a:endParaRPr lang="en-US" altLang="zh-TW" sz="24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  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NI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鎳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)0.187</a:t>
            </a:r>
            <a:r>
              <a:rPr lang="en-US" altLang="zh-TW" sz="24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endParaRPr lang="zh-TW" altLang="en-US" sz="24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6C4B95-8ECE-3CCF-E787-20692BB143B7}"/>
              </a:ext>
            </a:extLst>
          </p:cNvPr>
          <p:cNvSpPr txBox="1"/>
          <p:nvPr/>
        </p:nvSpPr>
        <p:spPr>
          <a:xfrm>
            <a:off x="1991831" y="41093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00FF99"/>
                </a:solidFill>
                <a:latin typeface="Arial Black" panose="020B0A04020102020204" pitchFamily="34" charset="0"/>
              </a:rPr>
              <a:t>21</a:t>
            </a:r>
            <a:endParaRPr lang="zh-TW" altLang="en-US" sz="9600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6CF1756-7A0C-3902-6C38-281A8AFF00E2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00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00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A9FE35B-987F-BF93-0F2B-06D14384906C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840000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A205269-B879-5E65-C63D-AC024C9C567E}"/>
              </a:ext>
            </a:extLst>
          </p:cNvPr>
          <p:cNvSpPr txBox="1"/>
          <p:nvPr/>
        </p:nvSpPr>
        <p:spPr>
          <a:xfrm>
            <a:off x="3621368" y="1434258"/>
            <a:ext cx="731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66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98776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67A7A-841F-E02A-078E-609BF82C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792B2CC-7BC8-A424-47EF-CABE9FF08F5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AutoShape 2" descr="已產生圖像">
            <a:extLst>
              <a:ext uri="{FF2B5EF4-FFF2-40B4-BE49-F238E27FC236}">
                <a16:creationId xmlns:a16="http://schemas.microsoft.com/office/drawing/2014/main" id="{0AE6897B-1885-2159-A7CC-DA738A363E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2D86011A-3A49-5960-14BE-4C7C6303E1AC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CAA0D439-AADB-22A8-2218-5E7FFCF6F8B8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371BE6-6E0C-ED96-C562-5A382C7A6D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562" y="2692958"/>
            <a:ext cx="2604346" cy="2604346"/>
          </a:xfrm>
          <a:prstGeom prst="flowChartAlternateProcess">
            <a:avLst/>
          </a:prstGeom>
          <a:effectLst/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A85EF730-B838-CD6E-BD4B-C8C4DAF8F138}"/>
              </a:ext>
            </a:extLst>
          </p:cNvPr>
          <p:cNvGrpSpPr/>
          <p:nvPr/>
        </p:nvGrpSpPr>
        <p:grpSpPr>
          <a:xfrm>
            <a:off x="5348119" y="2306291"/>
            <a:ext cx="5826588" cy="2712525"/>
            <a:chOff x="5767925" y="3793984"/>
            <a:chExt cx="4735911" cy="1988856"/>
          </a:xfrm>
        </p:grpSpPr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371BFB99-21B8-DB55-A8C6-EC249186F751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64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5CBDAF9D-F07A-8F58-45FB-960438103A7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CF766AC-0B2C-2765-60A1-F0DDD4DFA012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43" name="矩形: 圓角 42">
                <a:extLst>
                  <a:ext uri="{FF2B5EF4-FFF2-40B4-BE49-F238E27FC236}">
                    <a16:creationId xmlns:a16="http://schemas.microsoft.com/office/drawing/2014/main" id="{1424C01E-392E-B5C5-2FA5-899CF38C0D49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4" name="矩形: 圓角 43">
                <a:extLst>
                  <a:ext uri="{FF2B5EF4-FFF2-40B4-BE49-F238E27FC236}">
                    <a16:creationId xmlns:a16="http://schemas.microsoft.com/office/drawing/2014/main" id="{A1BFF075-ED5F-DE48-9C2C-6C882832328E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E9D316C-6B44-33A1-73B7-BD182FF6ECB3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)96.29%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E4BD384-143E-F886-3982-DE4FB9E016A5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728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60C38A9-96BB-6C9D-B3CE-744A658B6E6C}"/>
              </a:ext>
            </a:extLst>
          </p:cNvPr>
          <p:cNvSpPr txBox="1"/>
          <p:nvPr/>
        </p:nvSpPr>
        <p:spPr>
          <a:xfrm>
            <a:off x="5207392" y="5125468"/>
            <a:ext cx="69813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)0.221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IR(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銥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)0.438%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  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CU(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銅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)0.095%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)2.54%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   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 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NI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鎳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)0.226%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B6C4B95-8ECE-3CCF-E787-20692BB143B7}"/>
              </a:ext>
            </a:extLst>
          </p:cNvPr>
          <p:cNvSpPr txBox="1"/>
          <p:nvPr/>
        </p:nvSpPr>
        <p:spPr>
          <a:xfrm>
            <a:off x="1991831" y="41093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00FF99"/>
                </a:solidFill>
                <a:latin typeface="Arial Black" panose="020B0A04020102020204" pitchFamily="34" charset="0"/>
              </a:rPr>
              <a:t>21</a:t>
            </a:r>
            <a:endParaRPr lang="zh-TW" altLang="en-US" sz="9600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6CF1756-7A0C-3902-6C38-281A8AFF00E2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00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00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4A9FE35B-987F-BF93-0F2B-06D14384906C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840000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A205269-B879-5E65-C63D-AC024C9C567E}"/>
              </a:ext>
            </a:extLst>
          </p:cNvPr>
          <p:cNvSpPr txBox="1"/>
          <p:nvPr/>
        </p:nvSpPr>
        <p:spPr>
          <a:xfrm>
            <a:off x="3621368" y="1434258"/>
            <a:ext cx="731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66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47990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81FD2-98DF-AFFE-2FE7-4B66ABF6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1CB02304-4AC1-5C05-4364-5D94319EBC9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AutoShape 2" descr="已產生圖像">
            <a:extLst>
              <a:ext uri="{FF2B5EF4-FFF2-40B4-BE49-F238E27FC236}">
                <a16:creationId xmlns:a16="http://schemas.microsoft.com/office/drawing/2014/main" id="{ED5EAE5E-30E1-9D29-14B9-481D4112B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31C3FF97-935E-EFE4-9702-BBC9EA7E963B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ABBBBCBB-2D59-C3F6-8ACE-E840A8A938DF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5C6F8996-883F-BEF6-EEB0-AF8F277EE5EF}"/>
              </a:ext>
            </a:extLst>
          </p:cNvPr>
          <p:cNvGrpSpPr/>
          <p:nvPr/>
        </p:nvGrpSpPr>
        <p:grpSpPr>
          <a:xfrm>
            <a:off x="5348119" y="2306291"/>
            <a:ext cx="5826588" cy="2712525"/>
            <a:chOff x="5767925" y="3793984"/>
            <a:chExt cx="4735911" cy="1988856"/>
          </a:xfrm>
        </p:grpSpPr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D18CB554-6478-9FCB-4E10-F032CD8B649B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65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2F2213EC-176A-9780-7B59-60E6BD21FAAA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81FB874C-E34F-40EE-9466-9E03D65022C2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54" name="矩形: 圓角 53">
                <a:extLst>
                  <a:ext uri="{FF2B5EF4-FFF2-40B4-BE49-F238E27FC236}">
                    <a16:creationId xmlns:a16="http://schemas.microsoft.com/office/drawing/2014/main" id="{424A9527-866C-5FD7-0EFE-45AC368C373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D3BB1EF3-682F-86E8-3B92-45481D5976AB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CD2850D-7051-D546-4D53-4A245F51C458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)95.16%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39626B85-691B-08B2-837D-91EA225650C8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670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9F65D1A-235A-041B-E8F1-6BC9B2FFCD6A}"/>
              </a:ext>
            </a:extLst>
          </p:cNvPr>
          <p:cNvSpPr txBox="1"/>
          <p:nvPr/>
        </p:nvSpPr>
        <p:spPr>
          <a:xfrm>
            <a:off x="5207392" y="5125468"/>
            <a:ext cx="69813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)0.367%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PT(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鉑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)0.77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PD(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)0.082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IR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銥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)0.381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   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)2.84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NI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鎳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)0.259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</a:rPr>
              <a:t>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0" name="梯形 59">
            <a:extLst>
              <a:ext uri="{FF2B5EF4-FFF2-40B4-BE49-F238E27FC236}">
                <a16:creationId xmlns:a16="http://schemas.microsoft.com/office/drawing/2014/main" id="{03C3E45E-46BE-F608-798F-9C64AEF3C510}"/>
              </a:ext>
            </a:extLst>
          </p:cNvPr>
          <p:cNvSpPr/>
          <p:nvPr/>
        </p:nvSpPr>
        <p:spPr>
          <a:xfrm rot="5400000">
            <a:off x="640493" y="1011840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BCDBCC96-8495-A417-94BA-396545630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7" t="10575" r="10361" b="14530"/>
          <a:stretch>
            <a:fillRect/>
          </a:stretch>
        </p:blipFill>
        <p:spPr>
          <a:xfrm>
            <a:off x="2079113" y="2795854"/>
            <a:ext cx="2619111" cy="2562095"/>
          </a:xfrm>
          <a:prstGeom prst="flowChartAlternateProcess">
            <a:avLst/>
          </a:prstGeom>
          <a:effectLst/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6C4B95-8ECE-3CCF-E787-20692BB143B7}"/>
              </a:ext>
            </a:extLst>
          </p:cNvPr>
          <p:cNvSpPr txBox="1"/>
          <p:nvPr/>
        </p:nvSpPr>
        <p:spPr>
          <a:xfrm>
            <a:off x="1991831" y="41093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00FF99"/>
                </a:solidFill>
                <a:latin typeface="Arial Black" panose="020B0A04020102020204" pitchFamily="34" charset="0"/>
              </a:rPr>
              <a:t>21</a:t>
            </a:r>
            <a:endParaRPr lang="zh-TW" altLang="en-US" sz="9600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6CF1756-7A0C-3902-6C38-281A8AFF00E2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00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00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A9FE35B-987F-BF93-0F2B-06D14384906C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840000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A205269-B879-5E65-C63D-AC024C9C567E}"/>
              </a:ext>
            </a:extLst>
          </p:cNvPr>
          <p:cNvSpPr txBox="1"/>
          <p:nvPr/>
        </p:nvSpPr>
        <p:spPr>
          <a:xfrm>
            <a:off x="3621368" y="1434258"/>
            <a:ext cx="731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66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8092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D97A7-1D9F-12A3-CCAE-DFE2F565C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9503C27-DF28-4811-02E9-0A31D024A1C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dk1">
              <a:alpha val="8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6C4B95-8ECE-3CCF-E787-20692BB143B7}"/>
              </a:ext>
            </a:extLst>
          </p:cNvPr>
          <p:cNvSpPr txBox="1"/>
          <p:nvPr/>
        </p:nvSpPr>
        <p:spPr>
          <a:xfrm>
            <a:off x="1991831" y="41093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00FF99"/>
                </a:solidFill>
                <a:latin typeface="Arial Black" panose="020B0A04020102020204" pitchFamily="34" charset="0"/>
              </a:rPr>
              <a:t>21</a:t>
            </a:r>
            <a:endParaRPr lang="zh-TW" altLang="en-US" sz="9600" dirty="0">
              <a:solidFill>
                <a:srgbClr val="00FF9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AutoShape 2" descr="已產生圖像">
            <a:extLst>
              <a:ext uri="{FF2B5EF4-FFF2-40B4-BE49-F238E27FC236}">
                <a16:creationId xmlns:a16="http://schemas.microsoft.com/office/drawing/2014/main" id="{EF8C4C1F-3DD0-A74E-8FFE-66B3D0C049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988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1E0B688C-AD6D-E75C-0414-072EF92CDBF3}"/>
              </a:ext>
            </a:extLst>
          </p:cNvPr>
          <p:cNvSpPr/>
          <p:nvPr/>
        </p:nvSpPr>
        <p:spPr>
          <a:xfrm rot="5400000">
            <a:off x="629177" y="1059317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8C0DC597-B956-5276-23AA-F9C214C223F6}"/>
              </a:ext>
            </a:extLst>
          </p:cNvPr>
          <p:cNvSpPr/>
          <p:nvPr/>
        </p:nvSpPr>
        <p:spPr>
          <a:xfrm rot="16200000" flipH="1">
            <a:off x="6686547" y="1003184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6CF1756-7A0C-3902-6C38-281A8AFF00E2}"/>
              </a:ext>
            </a:extLst>
          </p:cNvPr>
          <p:cNvSpPr txBox="1"/>
          <p:nvPr/>
        </p:nvSpPr>
        <p:spPr>
          <a:xfrm>
            <a:off x="5162163" y="407125"/>
            <a:ext cx="29954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zh-TW" sz="4800" b="1" kern="0" dirty="0">
                <a:solidFill>
                  <a:srgbClr val="00FF99"/>
                </a:solidFill>
                <a:effectLst/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黃</a:t>
            </a:r>
            <a:r>
              <a:rPr lang="zh-TW" altLang="en-US" sz="48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金磚</a:t>
            </a:r>
            <a:endParaRPr lang="zh-TW" altLang="en-US" sz="4800" b="1" kern="0" dirty="0">
              <a:solidFill>
                <a:srgbClr val="00FF99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A9FE35B-987F-BF93-0F2B-06D14384906C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6840000" cy="0"/>
          </a:xfrm>
          <a:prstGeom prst="line">
            <a:avLst/>
          </a:prstGeom>
          <a:ln w="53975">
            <a:solidFill>
              <a:srgbClr val="FF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>
            <a:extLst>
              <a:ext uri="{FF2B5EF4-FFF2-40B4-BE49-F238E27FC236}">
                <a16:creationId xmlns:a16="http://schemas.microsoft.com/office/drawing/2014/main" id="{636C023E-4425-AA1D-B79B-EFE4412F1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9" t="57749" r="32238" b="5806"/>
          <a:stretch>
            <a:fillRect/>
          </a:stretch>
        </p:blipFill>
        <p:spPr>
          <a:xfrm>
            <a:off x="2091332" y="3014178"/>
            <a:ext cx="2239495" cy="2162505"/>
          </a:xfrm>
          <a:prstGeom prst="flowChartAlternateProcess">
            <a:avLst/>
          </a:prstGeom>
          <a:effectLst/>
        </p:spPr>
      </p:pic>
      <p:grpSp>
        <p:nvGrpSpPr>
          <p:cNvPr id="35" name="群組 34">
            <a:extLst>
              <a:ext uri="{FF2B5EF4-FFF2-40B4-BE49-F238E27FC236}">
                <a16:creationId xmlns:a16="http://schemas.microsoft.com/office/drawing/2014/main" id="{9C8F1B08-0830-227F-169D-E27B56881239}"/>
              </a:ext>
            </a:extLst>
          </p:cNvPr>
          <p:cNvGrpSpPr/>
          <p:nvPr/>
        </p:nvGrpSpPr>
        <p:grpSpPr>
          <a:xfrm>
            <a:off x="5348119" y="2306291"/>
            <a:ext cx="5826588" cy="2712525"/>
            <a:chOff x="5767925" y="3793984"/>
            <a:chExt cx="4735911" cy="1988856"/>
          </a:xfrm>
        </p:grpSpPr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483D3C65-7ECF-9404-7F24-ED17064A947A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66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2C7C0759-D06B-6E0E-7D34-7CF995188067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A2A0CD5-C940-272E-4EAB-D5A3020BEC55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1FFE0B44-CC4A-B3E5-85B2-BFBE7ED2B6F7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40" name="矩形: 圓角 39">
                <a:extLst>
                  <a:ext uri="{FF2B5EF4-FFF2-40B4-BE49-F238E27FC236}">
                    <a16:creationId xmlns:a16="http://schemas.microsoft.com/office/drawing/2014/main" id="{09D1B04D-6377-1E6D-DE17-1DBA9EB80415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0E77B19F-6565-A3E7-9A08-F1BAB5459500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)96.22%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4C5DF0CA-85E6-9835-7422-E38222E048DD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513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A205269-B879-5E65-C63D-AC024C9C567E}"/>
              </a:ext>
            </a:extLst>
          </p:cNvPr>
          <p:cNvSpPr txBox="1"/>
          <p:nvPr/>
        </p:nvSpPr>
        <p:spPr>
          <a:xfrm>
            <a:off x="3621368" y="1434258"/>
            <a:ext cx="7314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64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65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66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00FF99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DA1E766-781C-A401-3083-E0CF129C4D0D}"/>
              </a:ext>
            </a:extLst>
          </p:cNvPr>
          <p:cNvSpPr txBox="1"/>
          <p:nvPr/>
        </p:nvSpPr>
        <p:spPr>
          <a:xfrm>
            <a:off x="5207392" y="5125468"/>
            <a:ext cx="69813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)0.211%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SE(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硒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)2.97%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、</a:t>
            </a:r>
            <a:endParaRPr lang="en-US" altLang="zh-TW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  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NI(</a:t>
            </a:r>
            <a:r>
              <a:rPr lang="zh-TW" altLang="en-US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鎳</a:t>
            </a:r>
            <a:r>
              <a:rPr lang="en-US" altLang="zh-TW" sz="28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)0.163%</a:t>
            </a:r>
            <a:endParaRPr lang="zh-TW" altLang="en-US" sz="28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80213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29000"/>
                    </a14:imgEffect>
                    <a14:imgEffect>
                      <a14:brightnessContrast bright="26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29755-0692-F290-CE35-E24421728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手繪多邊形: 圖案 2">
            <a:extLst>
              <a:ext uri="{FF2B5EF4-FFF2-40B4-BE49-F238E27FC236}">
                <a16:creationId xmlns:a16="http://schemas.microsoft.com/office/drawing/2014/main" id="{FEC3964E-4EA6-9A6B-DB83-7302A7D0F3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852322" y="4299589"/>
                </a:moveTo>
                <a:cubicBezTo>
                  <a:pt x="9871516" y="4337468"/>
                  <a:pt x="9894278" y="4371780"/>
                  <a:pt x="9920607" y="4402525"/>
                </a:cubicBezTo>
                <a:cubicBezTo>
                  <a:pt x="9892516" y="4432655"/>
                  <a:pt x="9860284" y="4460555"/>
                  <a:pt x="9823912" y="4486225"/>
                </a:cubicBezTo>
                <a:cubicBezTo>
                  <a:pt x="9787541" y="4511896"/>
                  <a:pt x="9747411" y="4534954"/>
                  <a:pt x="9703522" y="4555402"/>
                </a:cubicBezTo>
                <a:lnTo>
                  <a:pt x="9703522" y="4482021"/>
                </a:lnTo>
                <a:lnTo>
                  <a:pt x="9703522" y="4408640"/>
                </a:lnTo>
                <a:cubicBezTo>
                  <a:pt x="9756690" y="4380953"/>
                  <a:pt x="9806290" y="4344602"/>
                  <a:pt x="9852322" y="4299589"/>
                </a:cubicBezTo>
                <a:close/>
                <a:moveTo>
                  <a:pt x="9904300" y="4239457"/>
                </a:moveTo>
                <a:lnTo>
                  <a:pt x="9962393" y="4239457"/>
                </a:lnTo>
                <a:lnTo>
                  <a:pt x="10020486" y="4239457"/>
                </a:lnTo>
                <a:cubicBezTo>
                  <a:pt x="10014328" y="4257293"/>
                  <a:pt x="10006770" y="4274874"/>
                  <a:pt x="9997810" y="4292200"/>
                </a:cubicBezTo>
                <a:cubicBezTo>
                  <a:pt x="9988849" y="4309526"/>
                  <a:pt x="9978742" y="4326597"/>
                  <a:pt x="9967489" y="4343413"/>
                </a:cubicBezTo>
                <a:cubicBezTo>
                  <a:pt x="9930799" y="4324898"/>
                  <a:pt x="9899204" y="4302816"/>
                  <a:pt x="9872706" y="4277167"/>
                </a:cubicBezTo>
                <a:close/>
                <a:moveTo>
                  <a:pt x="8554912" y="4194614"/>
                </a:moveTo>
                <a:cubicBezTo>
                  <a:pt x="8539200" y="4241708"/>
                  <a:pt x="8519921" y="4293771"/>
                  <a:pt x="8497074" y="4350802"/>
                </a:cubicBezTo>
                <a:cubicBezTo>
                  <a:pt x="8474228" y="4407834"/>
                  <a:pt x="8450362" y="4462444"/>
                  <a:pt x="8425477" y="4514635"/>
                </a:cubicBezTo>
                <a:lnTo>
                  <a:pt x="8301138" y="4514635"/>
                </a:lnTo>
                <a:lnTo>
                  <a:pt x="8342924" y="4646108"/>
                </a:lnTo>
                <a:cubicBezTo>
                  <a:pt x="8348657" y="4645556"/>
                  <a:pt x="8354263" y="4643348"/>
                  <a:pt x="8359741" y="4639484"/>
                </a:cubicBezTo>
                <a:cubicBezTo>
                  <a:pt x="8365219" y="4635619"/>
                  <a:pt x="8369805" y="4630353"/>
                  <a:pt x="8373500" y="4623686"/>
                </a:cubicBezTo>
                <a:lnTo>
                  <a:pt x="8452995" y="4597188"/>
                </a:lnTo>
                <a:lnTo>
                  <a:pt x="8452995" y="4685856"/>
                </a:lnTo>
                <a:lnTo>
                  <a:pt x="8344963" y="4664453"/>
                </a:lnTo>
                <a:cubicBezTo>
                  <a:pt x="8343859" y="4716176"/>
                  <a:pt x="8339442" y="4767135"/>
                  <a:pt x="8331713" y="4817329"/>
                </a:cubicBezTo>
                <a:cubicBezTo>
                  <a:pt x="8323985" y="4867524"/>
                  <a:pt x="8313453" y="4912368"/>
                  <a:pt x="8300119" y="4951861"/>
                </a:cubicBezTo>
                <a:lnTo>
                  <a:pt x="8314387" y="4960014"/>
                </a:lnTo>
                <a:cubicBezTo>
                  <a:pt x="8344941" y="4933303"/>
                  <a:pt x="8371737" y="4900605"/>
                  <a:pt x="8394775" y="4861918"/>
                </a:cubicBezTo>
                <a:cubicBezTo>
                  <a:pt x="8417812" y="4823232"/>
                  <a:pt x="8437219" y="4779832"/>
                  <a:pt x="8452995" y="4731719"/>
                </a:cubicBezTo>
                <a:lnTo>
                  <a:pt x="8452995" y="5035433"/>
                </a:lnTo>
                <a:lnTo>
                  <a:pt x="8476436" y="5035433"/>
                </a:lnTo>
                <a:cubicBezTo>
                  <a:pt x="8509347" y="5034456"/>
                  <a:pt x="8534996" y="5029530"/>
                  <a:pt x="8553384" y="5020655"/>
                </a:cubicBezTo>
                <a:cubicBezTo>
                  <a:pt x="8571771" y="5011780"/>
                  <a:pt x="8581114" y="5004815"/>
                  <a:pt x="8581411" y="4999762"/>
                </a:cubicBezTo>
                <a:lnTo>
                  <a:pt x="8581411" y="4826502"/>
                </a:lnTo>
                <a:lnTo>
                  <a:pt x="8581411" y="4652223"/>
                </a:lnTo>
                <a:cubicBezTo>
                  <a:pt x="8591454" y="4679295"/>
                  <a:pt x="8599905" y="4709233"/>
                  <a:pt x="8606763" y="4742038"/>
                </a:cubicBezTo>
                <a:cubicBezTo>
                  <a:pt x="8613621" y="4774843"/>
                  <a:pt x="8616721" y="4807074"/>
                  <a:pt x="8616063" y="4838732"/>
                </a:cubicBezTo>
                <a:cubicBezTo>
                  <a:pt x="8639767" y="4861252"/>
                  <a:pt x="8662428" y="4869273"/>
                  <a:pt x="8684045" y="4862794"/>
                </a:cubicBezTo>
                <a:cubicBezTo>
                  <a:pt x="8705663" y="4856316"/>
                  <a:pt x="8720074" y="4840863"/>
                  <a:pt x="8727280" y="4816438"/>
                </a:cubicBezTo>
                <a:cubicBezTo>
                  <a:pt x="8734486" y="4792012"/>
                  <a:pt x="8728324" y="4764139"/>
                  <a:pt x="8708792" y="4732818"/>
                </a:cubicBezTo>
                <a:cubicBezTo>
                  <a:pt x="8689260" y="4701497"/>
                  <a:pt x="8650197" y="4672254"/>
                  <a:pt x="8591603" y="4645089"/>
                </a:cubicBezTo>
                <a:lnTo>
                  <a:pt x="8581411" y="4649166"/>
                </a:lnTo>
                <a:lnTo>
                  <a:pt x="8581411" y="4551325"/>
                </a:lnTo>
                <a:lnTo>
                  <a:pt x="8604852" y="4542152"/>
                </a:lnTo>
                <a:cubicBezTo>
                  <a:pt x="8606848" y="4551835"/>
                  <a:pt x="8608207" y="4561517"/>
                  <a:pt x="8608929" y="4571199"/>
                </a:cubicBezTo>
                <a:cubicBezTo>
                  <a:pt x="8609651" y="4580881"/>
                  <a:pt x="8609990" y="4590563"/>
                  <a:pt x="8609948" y="4600245"/>
                </a:cubicBezTo>
                <a:cubicBezTo>
                  <a:pt x="8635244" y="4622917"/>
                  <a:pt x="8659306" y="4630762"/>
                  <a:pt x="8682134" y="4623782"/>
                </a:cubicBezTo>
                <a:cubicBezTo>
                  <a:pt x="8704962" y="4616801"/>
                  <a:pt x="8720011" y="4601142"/>
                  <a:pt x="8727280" y="4576804"/>
                </a:cubicBezTo>
                <a:cubicBezTo>
                  <a:pt x="8734550" y="4552466"/>
                  <a:pt x="8727496" y="4525596"/>
                  <a:pt x="8706117" y="4496194"/>
                </a:cubicBezTo>
                <a:cubicBezTo>
                  <a:pt x="8684738" y="4466792"/>
                  <a:pt x="8642490" y="4441005"/>
                  <a:pt x="8579373" y="4418832"/>
                </a:cubicBezTo>
                <a:lnTo>
                  <a:pt x="8569181" y="4422909"/>
                </a:lnTo>
                <a:cubicBezTo>
                  <a:pt x="8574871" y="4435776"/>
                  <a:pt x="8580307" y="4449790"/>
                  <a:pt x="8585488" y="4464950"/>
                </a:cubicBezTo>
                <a:cubicBezTo>
                  <a:pt x="8590668" y="4480110"/>
                  <a:pt x="8595085" y="4495652"/>
                  <a:pt x="8598737" y="4511577"/>
                </a:cubicBezTo>
                <a:lnTo>
                  <a:pt x="8469302" y="4514635"/>
                </a:lnTo>
                <a:cubicBezTo>
                  <a:pt x="8510748" y="4472509"/>
                  <a:pt x="8550156" y="4429618"/>
                  <a:pt x="8587526" y="4385964"/>
                </a:cubicBezTo>
                <a:cubicBezTo>
                  <a:pt x="8624896" y="4342309"/>
                  <a:pt x="8656150" y="4302986"/>
                  <a:pt x="8681290" y="4267994"/>
                </a:cubicBezTo>
                <a:cubicBezTo>
                  <a:pt x="8692926" y="4268844"/>
                  <a:pt x="8702013" y="4267400"/>
                  <a:pt x="8708553" y="4263663"/>
                </a:cubicBezTo>
                <a:cubicBezTo>
                  <a:pt x="8715093" y="4259926"/>
                  <a:pt x="8719594" y="4254915"/>
                  <a:pt x="8722057" y="4248630"/>
                </a:cubicBezTo>
                <a:close/>
                <a:moveTo>
                  <a:pt x="8913662" y="4079447"/>
                </a:moveTo>
                <a:lnTo>
                  <a:pt x="8913662" y="4229266"/>
                </a:lnTo>
                <a:cubicBezTo>
                  <a:pt x="8876186" y="4242642"/>
                  <a:pt x="8838264" y="4255382"/>
                  <a:pt x="8799897" y="4267485"/>
                </a:cubicBezTo>
                <a:cubicBezTo>
                  <a:pt x="8761529" y="4279587"/>
                  <a:pt x="8724372" y="4290289"/>
                  <a:pt x="8688424" y="4299589"/>
                </a:cubicBezTo>
                <a:lnTo>
                  <a:pt x="8690463" y="4312838"/>
                </a:lnTo>
                <a:cubicBezTo>
                  <a:pt x="8726771" y="4311288"/>
                  <a:pt x="8763716" y="4309037"/>
                  <a:pt x="8801298" y="4306086"/>
                </a:cubicBezTo>
                <a:cubicBezTo>
                  <a:pt x="8838880" y="4303135"/>
                  <a:pt x="8876335" y="4299610"/>
                  <a:pt x="8913662" y="4295512"/>
                </a:cubicBezTo>
                <a:lnTo>
                  <a:pt x="8913662" y="4676683"/>
                </a:lnTo>
                <a:lnTo>
                  <a:pt x="8855569" y="4676683"/>
                </a:lnTo>
                <a:lnTo>
                  <a:pt x="8855569" y="4384180"/>
                </a:lnTo>
                <a:cubicBezTo>
                  <a:pt x="8865570" y="4382609"/>
                  <a:pt x="8872577" y="4379891"/>
                  <a:pt x="8876590" y="4376027"/>
                </a:cubicBezTo>
                <a:cubicBezTo>
                  <a:pt x="8880602" y="4372162"/>
                  <a:pt x="8882768" y="4367406"/>
                  <a:pt x="8883087" y="4361758"/>
                </a:cubicBezTo>
                <a:lnTo>
                  <a:pt x="8738364" y="4348509"/>
                </a:lnTo>
                <a:lnTo>
                  <a:pt x="8738364" y="4576804"/>
                </a:lnTo>
                <a:lnTo>
                  <a:pt x="8738364" y="4805099"/>
                </a:lnTo>
                <a:lnTo>
                  <a:pt x="8760786" y="4805099"/>
                </a:lnTo>
                <a:cubicBezTo>
                  <a:pt x="8783017" y="4804399"/>
                  <a:pt x="8804037" y="4800449"/>
                  <a:pt x="8823847" y="4793251"/>
                </a:cubicBezTo>
                <a:cubicBezTo>
                  <a:pt x="8843657" y="4786054"/>
                  <a:pt x="8854231" y="4779811"/>
                  <a:pt x="8855569" y="4774524"/>
                </a:cubicBezTo>
                <a:lnTo>
                  <a:pt x="8855569" y="4705220"/>
                </a:lnTo>
                <a:lnTo>
                  <a:pt x="8913662" y="4705220"/>
                </a:lnTo>
                <a:lnTo>
                  <a:pt x="8913662" y="4898863"/>
                </a:lnTo>
                <a:cubicBezTo>
                  <a:pt x="8912749" y="4941478"/>
                  <a:pt x="8920945" y="4971161"/>
                  <a:pt x="8938250" y="4987914"/>
                </a:cubicBezTo>
                <a:cubicBezTo>
                  <a:pt x="8955554" y="5004667"/>
                  <a:pt x="8987446" y="5012693"/>
                  <a:pt x="9033925" y="5011992"/>
                </a:cubicBezTo>
                <a:lnTo>
                  <a:pt x="9103229" y="5011992"/>
                </a:lnTo>
                <a:cubicBezTo>
                  <a:pt x="9169602" y="5012056"/>
                  <a:pt x="9216484" y="5005813"/>
                  <a:pt x="9243875" y="4993264"/>
                </a:cubicBezTo>
                <a:cubicBezTo>
                  <a:pt x="9271265" y="4980716"/>
                  <a:pt x="9284514" y="4961479"/>
                  <a:pt x="9283622" y="4935554"/>
                </a:cubicBezTo>
                <a:cubicBezTo>
                  <a:pt x="9283771" y="4924449"/>
                  <a:pt x="9280416" y="4914554"/>
                  <a:pt x="9273558" y="4905870"/>
                </a:cubicBezTo>
                <a:cubicBezTo>
                  <a:pt x="9266700" y="4897186"/>
                  <a:pt x="9255447" y="4889075"/>
                  <a:pt x="9239798" y="4881537"/>
                </a:cubicBezTo>
                <a:lnTo>
                  <a:pt x="9234702" y="4766371"/>
                </a:lnTo>
                <a:lnTo>
                  <a:pt x="9224510" y="4766371"/>
                </a:lnTo>
                <a:cubicBezTo>
                  <a:pt x="9217673" y="4790130"/>
                  <a:pt x="9210454" y="4812425"/>
                  <a:pt x="9202853" y="4833254"/>
                </a:cubicBezTo>
                <a:cubicBezTo>
                  <a:pt x="9195252" y="4854083"/>
                  <a:pt x="9188542" y="4868479"/>
                  <a:pt x="9182724" y="4876442"/>
                </a:cubicBezTo>
                <a:cubicBezTo>
                  <a:pt x="9179051" y="4880412"/>
                  <a:pt x="9174932" y="4883172"/>
                  <a:pt x="9170367" y="4884722"/>
                </a:cubicBezTo>
                <a:cubicBezTo>
                  <a:pt x="9165802" y="4886272"/>
                  <a:pt x="9161428" y="4887249"/>
                  <a:pt x="9157245" y="4887653"/>
                </a:cubicBezTo>
                <a:cubicBezTo>
                  <a:pt x="9152107" y="4887695"/>
                  <a:pt x="9146076" y="4887865"/>
                  <a:pt x="9139154" y="4888162"/>
                </a:cubicBezTo>
                <a:cubicBezTo>
                  <a:pt x="9132232" y="4888459"/>
                  <a:pt x="9124674" y="4888629"/>
                  <a:pt x="9116478" y="4888672"/>
                </a:cubicBezTo>
                <a:lnTo>
                  <a:pt x="9069596" y="4888672"/>
                </a:lnTo>
                <a:cubicBezTo>
                  <a:pt x="9059043" y="4888799"/>
                  <a:pt x="9051612" y="4886761"/>
                  <a:pt x="9047301" y="4882557"/>
                </a:cubicBezTo>
                <a:cubicBezTo>
                  <a:pt x="9042991" y="4878353"/>
                  <a:pt x="9040910" y="4871218"/>
                  <a:pt x="9041059" y="4861154"/>
                </a:cubicBezTo>
                <a:lnTo>
                  <a:pt x="9041059" y="4705220"/>
                </a:lnTo>
                <a:lnTo>
                  <a:pt x="9103229" y="4705220"/>
                </a:lnTo>
                <a:lnTo>
                  <a:pt x="9103229" y="4774524"/>
                </a:lnTo>
                <a:lnTo>
                  <a:pt x="9124631" y="4774524"/>
                </a:lnTo>
                <a:cubicBezTo>
                  <a:pt x="9149558" y="4773696"/>
                  <a:pt x="9173084" y="4768982"/>
                  <a:pt x="9195209" y="4760383"/>
                </a:cubicBezTo>
                <a:cubicBezTo>
                  <a:pt x="9217334" y="4751784"/>
                  <a:pt x="9229139" y="4744267"/>
                  <a:pt x="9230626" y="4737834"/>
                </a:cubicBezTo>
                <a:lnTo>
                  <a:pt x="9230626" y="4383161"/>
                </a:lnTo>
                <a:cubicBezTo>
                  <a:pt x="9241051" y="4381101"/>
                  <a:pt x="9248228" y="4378086"/>
                  <a:pt x="9252156" y="4374116"/>
                </a:cubicBezTo>
                <a:cubicBezTo>
                  <a:pt x="9256084" y="4370145"/>
                  <a:pt x="9258419" y="4365347"/>
                  <a:pt x="9259162" y="4359720"/>
                </a:cubicBezTo>
                <a:lnTo>
                  <a:pt x="9103229" y="4346471"/>
                </a:lnTo>
                <a:lnTo>
                  <a:pt x="9103229" y="4676683"/>
                </a:lnTo>
                <a:lnTo>
                  <a:pt x="9041059" y="4676683"/>
                </a:lnTo>
                <a:lnTo>
                  <a:pt x="9041059" y="4279205"/>
                </a:lnTo>
                <a:cubicBezTo>
                  <a:pt x="9072717" y="4274131"/>
                  <a:pt x="9102655" y="4268992"/>
                  <a:pt x="9130874" y="4263790"/>
                </a:cubicBezTo>
                <a:cubicBezTo>
                  <a:pt x="9159092" y="4258588"/>
                  <a:pt x="9185208" y="4253195"/>
                  <a:pt x="9209223" y="4247611"/>
                </a:cubicBezTo>
                <a:cubicBezTo>
                  <a:pt x="9226060" y="4253598"/>
                  <a:pt x="9240286" y="4256401"/>
                  <a:pt x="9251901" y="4256019"/>
                </a:cubicBezTo>
                <a:cubicBezTo>
                  <a:pt x="9263515" y="4255637"/>
                  <a:pt x="9272390" y="4252834"/>
                  <a:pt x="9278527" y="4247611"/>
                </a:cubicBezTo>
                <a:lnTo>
                  <a:pt x="9147053" y="4127348"/>
                </a:lnTo>
                <a:cubicBezTo>
                  <a:pt x="9132700" y="4135523"/>
                  <a:pt x="9116563" y="4143888"/>
                  <a:pt x="9098642" y="4152445"/>
                </a:cubicBezTo>
                <a:cubicBezTo>
                  <a:pt x="9080722" y="4161002"/>
                  <a:pt x="9061527" y="4169623"/>
                  <a:pt x="9041059" y="4178307"/>
                </a:cubicBezTo>
                <a:lnTo>
                  <a:pt x="9041059" y="4126329"/>
                </a:lnTo>
                <a:cubicBezTo>
                  <a:pt x="9054117" y="4124206"/>
                  <a:pt x="9063417" y="4120554"/>
                  <a:pt x="9068959" y="4115373"/>
                </a:cubicBezTo>
                <a:cubicBezTo>
                  <a:pt x="9074501" y="4110192"/>
                  <a:pt x="9077431" y="4103992"/>
                  <a:pt x="9077749" y="4096773"/>
                </a:cubicBezTo>
                <a:close/>
                <a:moveTo>
                  <a:pt x="9445672" y="4066198"/>
                </a:moveTo>
                <a:cubicBezTo>
                  <a:pt x="9438361" y="4130928"/>
                  <a:pt x="9427842" y="4195677"/>
                  <a:pt x="9414114" y="4260445"/>
                </a:cubicBezTo>
                <a:cubicBezTo>
                  <a:pt x="9400387" y="4325213"/>
                  <a:pt x="9384508" y="4386867"/>
                  <a:pt x="9366478" y="4445406"/>
                </a:cubicBezTo>
                <a:cubicBezTo>
                  <a:pt x="9348447" y="4503946"/>
                  <a:pt x="9329322" y="4556238"/>
                  <a:pt x="9309102" y="4602284"/>
                </a:cubicBezTo>
                <a:lnTo>
                  <a:pt x="9321332" y="4609418"/>
                </a:lnTo>
                <a:cubicBezTo>
                  <a:pt x="9347830" y="4584788"/>
                  <a:pt x="9372291" y="4558629"/>
                  <a:pt x="9394712" y="4530941"/>
                </a:cubicBezTo>
                <a:lnTo>
                  <a:pt x="9394712" y="5034414"/>
                </a:lnTo>
                <a:lnTo>
                  <a:pt x="9419173" y="5034414"/>
                </a:lnTo>
                <a:cubicBezTo>
                  <a:pt x="9445459" y="5033586"/>
                  <a:pt x="9469580" y="5029127"/>
                  <a:pt x="9491534" y="5021037"/>
                </a:cubicBezTo>
                <a:cubicBezTo>
                  <a:pt x="9513489" y="5012947"/>
                  <a:pt x="9525380" y="5006195"/>
                  <a:pt x="9527205" y="5000781"/>
                </a:cubicBezTo>
                <a:lnTo>
                  <a:pt x="9527205" y="4713374"/>
                </a:lnTo>
                <a:lnTo>
                  <a:pt x="9527205" y="4425966"/>
                </a:lnTo>
                <a:cubicBezTo>
                  <a:pt x="9537227" y="4423971"/>
                  <a:pt x="9544701" y="4421338"/>
                  <a:pt x="9549627" y="4418068"/>
                </a:cubicBezTo>
                <a:cubicBezTo>
                  <a:pt x="9554553" y="4414798"/>
                  <a:pt x="9557950" y="4410636"/>
                  <a:pt x="9559819" y="4405583"/>
                </a:cubicBezTo>
                <a:lnTo>
                  <a:pt x="9491534" y="4380103"/>
                </a:lnTo>
                <a:cubicBezTo>
                  <a:pt x="9509858" y="4344899"/>
                  <a:pt x="9526717" y="4307530"/>
                  <a:pt x="9542111" y="4267994"/>
                </a:cubicBezTo>
                <a:cubicBezTo>
                  <a:pt x="9557504" y="4228459"/>
                  <a:pt x="9571561" y="4187012"/>
                  <a:pt x="9584279" y="4143655"/>
                </a:cubicBezTo>
                <a:cubicBezTo>
                  <a:pt x="9595978" y="4143591"/>
                  <a:pt x="9605194" y="4141680"/>
                  <a:pt x="9611924" y="4137922"/>
                </a:cubicBezTo>
                <a:cubicBezTo>
                  <a:pt x="9618655" y="4134164"/>
                  <a:pt x="9623029" y="4128941"/>
                  <a:pt x="9625046" y="4122252"/>
                </a:cubicBezTo>
                <a:close/>
                <a:moveTo>
                  <a:pt x="8438726" y="4065178"/>
                </a:moveTo>
                <a:cubicBezTo>
                  <a:pt x="8432994" y="4099406"/>
                  <a:pt x="8426624" y="4134143"/>
                  <a:pt x="8419617" y="4169389"/>
                </a:cubicBezTo>
                <a:cubicBezTo>
                  <a:pt x="8412610" y="4204636"/>
                  <a:pt x="8405731" y="4236825"/>
                  <a:pt x="8398979" y="4265956"/>
                </a:cubicBezTo>
                <a:cubicBezTo>
                  <a:pt x="8387258" y="4260796"/>
                  <a:pt x="8374009" y="4256083"/>
                  <a:pt x="8359231" y="4251815"/>
                </a:cubicBezTo>
                <a:cubicBezTo>
                  <a:pt x="8344453" y="4247547"/>
                  <a:pt x="8328146" y="4244107"/>
                  <a:pt x="8310311" y="4241496"/>
                </a:cubicBezTo>
                <a:lnTo>
                  <a:pt x="8301138" y="4246592"/>
                </a:lnTo>
                <a:cubicBezTo>
                  <a:pt x="8316426" y="4267060"/>
                  <a:pt x="8330439" y="4291095"/>
                  <a:pt x="8343179" y="4318698"/>
                </a:cubicBezTo>
                <a:cubicBezTo>
                  <a:pt x="8355919" y="4346301"/>
                  <a:pt x="8364327" y="4373904"/>
                  <a:pt x="8368404" y="4401506"/>
                </a:cubicBezTo>
                <a:cubicBezTo>
                  <a:pt x="8396343" y="4420260"/>
                  <a:pt x="8420979" y="4424085"/>
                  <a:pt x="8442312" y="4412981"/>
                </a:cubicBezTo>
                <a:cubicBezTo>
                  <a:pt x="8463646" y="4401877"/>
                  <a:pt x="8475071" y="4383583"/>
                  <a:pt x="8476587" y="4358097"/>
                </a:cubicBezTo>
                <a:cubicBezTo>
                  <a:pt x="8478103" y="4332611"/>
                  <a:pt x="8463105" y="4307673"/>
                  <a:pt x="8431592" y="4283282"/>
                </a:cubicBezTo>
                <a:cubicBezTo>
                  <a:pt x="8455755" y="4264172"/>
                  <a:pt x="8479791" y="4242515"/>
                  <a:pt x="8503699" y="4218309"/>
                </a:cubicBezTo>
                <a:cubicBezTo>
                  <a:pt x="8527607" y="4194104"/>
                  <a:pt x="8550114" y="4168879"/>
                  <a:pt x="8571219" y="4142636"/>
                </a:cubicBezTo>
                <a:cubicBezTo>
                  <a:pt x="8582473" y="4142508"/>
                  <a:pt x="8591560" y="4140470"/>
                  <a:pt x="8598482" y="4136521"/>
                </a:cubicBezTo>
                <a:cubicBezTo>
                  <a:pt x="8605404" y="4132571"/>
                  <a:pt x="8609905" y="4127475"/>
                  <a:pt x="8611986" y="4121233"/>
                </a:cubicBezTo>
                <a:lnTo>
                  <a:pt x="8525356" y="4093715"/>
                </a:lnTo>
                <a:close/>
                <a:moveTo>
                  <a:pt x="9831938" y="4064159"/>
                </a:moveTo>
                <a:cubicBezTo>
                  <a:pt x="9818753" y="4124588"/>
                  <a:pt x="9800790" y="4182596"/>
                  <a:pt x="9778050" y="4238183"/>
                </a:cubicBezTo>
                <a:cubicBezTo>
                  <a:pt x="9755310" y="4293771"/>
                  <a:pt x="9730467" y="4342097"/>
                  <a:pt x="9703522" y="4383161"/>
                </a:cubicBezTo>
                <a:lnTo>
                  <a:pt x="9703522" y="4256783"/>
                </a:lnTo>
                <a:cubicBezTo>
                  <a:pt x="9715456" y="4254724"/>
                  <a:pt x="9723694" y="4251454"/>
                  <a:pt x="9728238" y="4246974"/>
                </a:cubicBezTo>
                <a:cubicBezTo>
                  <a:pt x="9732782" y="4242494"/>
                  <a:pt x="9735414" y="4236931"/>
                  <a:pt x="9736136" y="4230285"/>
                </a:cubicBezTo>
                <a:lnTo>
                  <a:pt x="9579183" y="4216016"/>
                </a:lnTo>
                <a:lnTo>
                  <a:pt x="9579183" y="4883576"/>
                </a:lnTo>
                <a:lnTo>
                  <a:pt x="9602624" y="4883576"/>
                </a:lnTo>
                <a:cubicBezTo>
                  <a:pt x="9626894" y="4882726"/>
                  <a:pt x="9649443" y="4878055"/>
                  <a:pt x="9670272" y="4869562"/>
                </a:cubicBezTo>
                <a:cubicBezTo>
                  <a:pt x="9691102" y="4861069"/>
                  <a:pt x="9702185" y="4853850"/>
                  <a:pt x="9703522" y="4847905"/>
                </a:cubicBezTo>
                <a:lnTo>
                  <a:pt x="9703522" y="4697067"/>
                </a:lnTo>
                <a:lnTo>
                  <a:pt x="9704542" y="4700124"/>
                </a:lnTo>
                <a:lnTo>
                  <a:pt x="9833977" y="4700124"/>
                </a:lnTo>
                <a:cubicBezTo>
                  <a:pt x="9812935" y="4754395"/>
                  <a:pt x="9784441" y="4806373"/>
                  <a:pt x="9748494" y="4856058"/>
                </a:cubicBezTo>
                <a:cubicBezTo>
                  <a:pt x="9712546" y="4905743"/>
                  <a:pt x="9670038" y="4948548"/>
                  <a:pt x="9620970" y="4984474"/>
                </a:cubicBezTo>
                <a:lnTo>
                  <a:pt x="9628104" y="4995685"/>
                </a:lnTo>
                <a:cubicBezTo>
                  <a:pt x="9680697" y="4976342"/>
                  <a:pt x="9729406" y="4954132"/>
                  <a:pt x="9774228" y="4929056"/>
                </a:cubicBezTo>
                <a:cubicBezTo>
                  <a:pt x="9819050" y="4903981"/>
                  <a:pt x="9859350" y="4875911"/>
                  <a:pt x="9895128" y="4844847"/>
                </a:cubicBezTo>
                <a:lnTo>
                  <a:pt x="9895128" y="5035433"/>
                </a:lnTo>
                <a:lnTo>
                  <a:pt x="9920607" y="5035433"/>
                </a:lnTo>
                <a:cubicBezTo>
                  <a:pt x="9949123" y="5034562"/>
                  <a:pt x="9975409" y="5029934"/>
                  <a:pt x="9999466" y="5021547"/>
                </a:cubicBezTo>
                <a:cubicBezTo>
                  <a:pt x="10023522" y="5013160"/>
                  <a:pt x="10036304" y="5006238"/>
                  <a:pt x="10037812" y="5000781"/>
                </a:cubicBezTo>
                <a:lnTo>
                  <a:pt x="10037812" y="4703182"/>
                </a:lnTo>
                <a:cubicBezTo>
                  <a:pt x="10053142" y="4766371"/>
                  <a:pt x="10073441" y="4821916"/>
                  <a:pt x="10098708" y="4869817"/>
                </a:cubicBezTo>
                <a:cubicBezTo>
                  <a:pt x="10123975" y="4917718"/>
                  <a:pt x="10157013" y="4957976"/>
                  <a:pt x="10197822" y="4990589"/>
                </a:cubicBezTo>
                <a:cubicBezTo>
                  <a:pt x="10206549" y="4954345"/>
                  <a:pt x="10219671" y="4925171"/>
                  <a:pt x="10237188" y="4903068"/>
                </a:cubicBezTo>
                <a:cubicBezTo>
                  <a:pt x="10254705" y="4880964"/>
                  <a:pt x="10276235" y="4866314"/>
                  <a:pt x="10301778" y="4859116"/>
                </a:cubicBezTo>
                <a:lnTo>
                  <a:pt x="10303817" y="4848924"/>
                </a:lnTo>
                <a:cubicBezTo>
                  <a:pt x="10258378" y="4835590"/>
                  <a:pt x="10213705" y="4816395"/>
                  <a:pt x="10169795" y="4791340"/>
                </a:cubicBezTo>
                <a:cubicBezTo>
                  <a:pt x="10125886" y="4766286"/>
                  <a:pt x="10089365" y="4735880"/>
                  <a:pt x="10060234" y="4700124"/>
                </a:cubicBezTo>
                <a:lnTo>
                  <a:pt x="10257954" y="4700124"/>
                </a:lnTo>
                <a:cubicBezTo>
                  <a:pt x="10265704" y="4700146"/>
                  <a:pt x="10272116" y="4698829"/>
                  <a:pt x="10277191" y="4696175"/>
                </a:cubicBezTo>
                <a:cubicBezTo>
                  <a:pt x="10282266" y="4693521"/>
                  <a:pt x="10285366" y="4689402"/>
                  <a:pt x="10286491" y="4683818"/>
                </a:cubicBezTo>
                <a:cubicBezTo>
                  <a:pt x="10270888" y="4669750"/>
                  <a:pt x="10253852" y="4655079"/>
                  <a:pt x="10235381" y="4639804"/>
                </a:cubicBezTo>
                <a:cubicBezTo>
                  <a:pt x="10216910" y="4624529"/>
                  <a:pt x="10200930" y="4611519"/>
                  <a:pt x="10187442" y="4600774"/>
                </a:cubicBezTo>
                <a:cubicBezTo>
                  <a:pt x="10173954" y="4590028"/>
                  <a:pt x="10166882" y="4584417"/>
                  <a:pt x="10166228" y="4583939"/>
                </a:cubicBezTo>
                <a:lnTo>
                  <a:pt x="10098962" y="4671588"/>
                </a:lnTo>
                <a:lnTo>
                  <a:pt x="10037812" y="4671588"/>
                </a:lnTo>
                <a:lnTo>
                  <a:pt x="10037812" y="4567632"/>
                </a:lnTo>
                <a:cubicBezTo>
                  <a:pt x="10050233" y="4565997"/>
                  <a:pt x="10058769" y="4562897"/>
                  <a:pt x="10063419" y="4558332"/>
                </a:cubicBezTo>
                <a:cubicBezTo>
                  <a:pt x="10068069" y="4553767"/>
                  <a:pt x="10070744" y="4548374"/>
                  <a:pt x="10071445" y="4542152"/>
                </a:cubicBezTo>
                <a:lnTo>
                  <a:pt x="9895128" y="4526865"/>
                </a:lnTo>
                <a:lnTo>
                  <a:pt x="9895128" y="4671588"/>
                </a:lnTo>
                <a:lnTo>
                  <a:pt x="9703522" y="4671588"/>
                </a:lnTo>
                <a:lnTo>
                  <a:pt x="9703522" y="4569670"/>
                </a:lnTo>
                <a:cubicBezTo>
                  <a:pt x="9756074" y="4556952"/>
                  <a:pt x="9805376" y="4541367"/>
                  <a:pt x="9851430" y="4522915"/>
                </a:cubicBezTo>
                <a:cubicBezTo>
                  <a:pt x="9897484" y="4504464"/>
                  <a:pt x="9939908" y="4483019"/>
                  <a:pt x="9978700" y="4458580"/>
                </a:cubicBezTo>
                <a:cubicBezTo>
                  <a:pt x="10007513" y="4481511"/>
                  <a:pt x="10041103" y="4501385"/>
                  <a:pt x="10079471" y="4518202"/>
                </a:cubicBezTo>
                <a:cubicBezTo>
                  <a:pt x="10117838" y="4535018"/>
                  <a:pt x="10162385" y="4548777"/>
                  <a:pt x="10213110" y="4559478"/>
                </a:cubicBezTo>
                <a:cubicBezTo>
                  <a:pt x="10215382" y="4525421"/>
                  <a:pt x="10223068" y="4497224"/>
                  <a:pt x="10236169" y="4474887"/>
                </a:cubicBezTo>
                <a:cubicBezTo>
                  <a:pt x="10249270" y="4452550"/>
                  <a:pt x="10269441" y="4435564"/>
                  <a:pt x="10296682" y="4423928"/>
                </a:cubicBezTo>
                <a:lnTo>
                  <a:pt x="10297702" y="4412717"/>
                </a:lnTo>
                <a:cubicBezTo>
                  <a:pt x="10255916" y="4410233"/>
                  <a:pt x="10216677" y="4406538"/>
                  <a:pt x="10179987" y="4401634"/>
                </a:cubicBezTo>
                <a:cubicBezTo>
                  <a:pt x="10143296" y="4396729"/>
                  <a:pt x="10109154" y="4390232"/>
                  <a:pt x="10077560" y="4382142"/>
                </a:cubicBezTo>
                <a:cubicBezTo>
                  <a:pt x="10120535" y="4340186"/>
                  <a:pt x="10154847" y="4292624"/>
                  <a:pt x="10180496" y="4239457"/>
                </a:cubicBezTo>
                <a:lnTo>
                  <a:pt x="10245724" y="4239457"/>
                </a:lnTo>
                <a:cubicBezTo>
                  <a:pt x="10253474" y="4239479"/>
                  <a:pt x="10259886" y="4238162"/>
                  <a:pt x="10264960" y="4235508"/>
                </a:cubicBezTo>
                <a:cubicBezTo>
                  <a:pt x="10270035" y="4232854"/>
                  <a:pt x="10273136" y="4228735"/>
                  <a:pt x="10274261" y="4223151"/>
                </a:cubicBezTo>
                <a:cubicBezTo>
                  <a:pt x="10257941" y="4208354"/>
                  <a:pt x="10240074" y="4192764"/>
                  <a:pt x="10220660" y="4176382"/>
                </a:cubicBezTo>
                <a:cubicBezTo>
                  <a:pt x="10201245" y="4159999"/>
                  <a:pt x="10184435" y="4145995"/>
                  <a:pt x="10170229" y="4134369"/>
                </a:cubicBezTo>
                <a:cubicBezTo>
                  <a:pt x="10156024" y="4122743"/>
                  <a:pt x="10148575" y="4116666"/>
                  <a:pt x="10147883" y="4116137"/>
                </a:cubicBezTo>
                <a:lnTo>
                  <a:pt x="10077560" y="4210920"/>
                </a:lnTo>
                <a:lnTo>
                  <a:pt x="9924684" y="4210920"/>
                </a:lnTo>
                <a:cubicBezTo>
                  <a:pt x="9938952" y="4190537"/>
                  <a:pt x="9952201" y="4169134"/>
                  <a:pt x="9964431" y="4146712"/>
                </a:cubicBezTo>
                <a:cubicBezTo>
                  <a:pt x="9976173" y="4147137"/>
                  <a:pt x="9985558" y="4145523"/>
                  <a:pt x="9992586" y="4141871"/>
                </a:cubicBezTo>
                <a:cubicBezTo>
                  <a:pt x="9999614" y="4138219"/>
                  <a:pt x="10004158" y="4133038"/>
                  <a:pt x="10006218" y="4126329"/>
                </a:cubicBezTo>
                <a:close/>
                <a:moveTo>
                  <a:pt x="9851303" y="3623609"/>
                </a:moveTo>
                <a:lnTo>
                  <a:pt x="9849264" y="3629724"/>
                </a:lnTo>
                <a:lnTo>
                  <a:pt x="9848245" y="3634820"/>
                </a:lnTo>
                <a:cubicBezTo>
                  <a:pt x="9908334" y="3657581"/>
                  <a:pt x="9958359" y="3682891"/>
                  <a:pt x="9998319" y="3710748"/>
                </a:cubicBezTo>
                <a:cubicBezTo>
                  <a:pt x="10038279" y="3738606"/>
                  <a:pt x="10068430" y="3763915"/>
                  <a:pt x="10088771" y="3786677"/>
                </a:cubicBezTo>
                <a:cubicBezTo>
                  <a:pt x="10115032" y="3806458"/>
                  <a:pt x="10142902" y="3814307"/>
                  <a:pt x="10172384" y="3810224"/>
                </a:cubicBezTo>
                <a:cubicBezTo>
                  <a:pt x="10201865" y="3806140"/>
                  <a:pt x="10224600" y="3794959"/>
                  <a:pt x="10240587" y="3776681"/>
                </a:cubicBezTo>
                <a:cubicBezTo>
                  <a:pt x="10256574" y="3758402"/>
                  <a:pt x="10257458" y="3737861"/>
                  <a:pt x="10243237" y="3715057"/>
                </a:cubicBezTo>
                <a:cubicBezTo>
                  <a:pt x="10229016" y="3692254"/>
                  <a:pt x="10191334" y="3672022"/>
                  <a:pt x="10130190" y="3654364"/>
                </a:cubicBezTo>
                <a:cubicBezTo>
                  <a:pt x="10069046" y="3636705"/>
                  <a:pt x="9976084" y="3626453"/>
                  <a:pt x="9851303" y="3623609"/>
                </a:cubicBezTo>
                <a:close/>
                <a:moveTo>
                  <a:pt x="9638296" y="3588957"/>
                </a:moveTo>
                <a:cubicBezTo>
                  <a:pt x="9605533" y="3625435"/>
                  <a:pt x="9560222" y="3663569"/>
                  <a:pt x="9502363" y="3703359"/>
                </a:cubicBezTo>
                <a:cubicBezTo>
                  <a:pt x="9444504" y="3743150"/>
                  <a:pt x="9384160" y="3776698"/>
                  <a:pt x="9321332" y="3804003"/>
                </a:cubicBezTo>
                <a:lnTo>
                  <a:pt x="9324390" y="3814195"/>
                </a:lnTo>
                <a:cubicBezTo>
                  <a:pt x="9402866" y="3805744"/>
                  <a:pt x="9478794" y="3792070"/>
                  <a:pt x="9552175" y="3773173"/>
                </a:cubicBezTo>
                <a:cubicBezTo>
                  <a:pt x="9625556" y="3754276"/>
                  <a:pt x="9687216" y="3731939"/>
                  <a:pt x="9737155" y="3706162"/>
                </a:cubicBezTo>
                <a:cubicBezTo>
                  <a:pt x="9755373" y="3709581"/>
                  <a:pt x="9769896" y="3710133"/>
                  <a:pt x="9780725" y="3707818"/>
                </a:cubicBezTo>
                <a:cubicBezTo>
                  <a:pt x="9791554" y="3705504"/>
                  <a:pt x="9799452" y="3701215"/>
                  <a:pt x="9804421" y="3694951"/>
                </a:cubicBezTo>
                <a:lnTo>
                  <a:pt x="9720848" y="3641954"/>
                </a:lnTo>
                <a:close/>
                <a:moveTo>
                  <a:pt x="10515805" y="3459522"/>
                </a:moveTo>
                <a:lnTo>
                  <a:pt x="10510709" y="3461560"/>
                </a:lnTo>
                <a:lnTo>
                  <a:pt x="10506632" y="3463598"/>
                </a:lnTo>
                <a:cubicBezTo>
                  <a:pt x="10517631" y="3494471"/>
                  <a:pt x="10526209" y="3527764"/>
                  <a:pt x="10532367" y="3563478"/>
                </a:cubicBezTo>
                <a:cubicBezTo>
                  <a:pt x="10538524" y="3599191"/>
                  <a:pt x="10540478" y="3635542"/>
                  <a:pt x="10538227" y="3672529"/>
                </a:cubicBezTo>
                <a:cubicBezTo>
                  <a:pt x="10568598" y="3701605"/>
                  <a:pt x="10597862" y="3712439"/>
                  <a:pt x="10626019" y="3705031"/>
                </a:cubicBezTo>
                <a:cubicBezTo>
                  <a:pt x="10654177" y="3697624"/>
                  <a:pt x="10673281" y="3679443"/>
                  <a:pt x="10683332" y="3650490"/>
                </a:cubicBezTo>
                <a:cubicBezTo>
                  <a:pt x="10693383" y="3621536"/>
                  <a:pt x="10686434" y="3589278"/>
                  <a:pt x="10662487" y="3553716"/>
                </a:cubicBezTo>
                <a:cubicBezTo>
                  <a:pt x="10638539" y="3518153"/>
                  <a:pt x="10589644" y="3486755"/>
                  <a:pt x="10515805" y="3459522"/>
                </a:cubicBezTo>
                <a:close/>
                <a:moveTo>
                  <a:pt x="10989721" y="3452387"/>
                </a:moveTo>
                <a:cubicBezTo>
                  <a:pt x="10980273" y="3497889"/>
                  <a:pt x="10970124" y="3543455"/>
                  <a:pt x="10959274" y="3589084"/>
                </a:cubicBezTo>
                <a:cubicBezTo>
                  <a:pt x="10948424" y="3634714"/>
                  <a:pt x="10938529" y="3673400"/>
                  <a:pt x="10929590" y="3705143"/>
                </a:cubicBezTo>
                <a:lnTo>
                  <a:pt x="10940801" y="3712277"/>
                </a:lnTo>
                <a:cubicBezTo>
                  <a:pt x="10973330" y="3690450"/>
                  <a:pt x="11006622" y="3664546"/>
                  <a:pt x="11040680" y="3634565"/>
                </a:cubicBezTo>
                <a:cubicBezTo>
                  <a:pt x="11074738" y="3604584"/>
                  <a:pt x="11107011" y="3573075"/>
                  <a:pt x="11137502" y="3540037"/>
                </a:cubicBezTo>
                <a:cubicBezTo>
                  <a:pt x="11149243" y="3540461"/>
                  <a:pt x="11158628" y="3538847"/>
                  <a:pt x="11165656" y="3535195"/>
                </a:cubicBezTo>
                <a:cubicBezTo>
                  <a:pt x="11172684" y="3531543"/>
                  <a:pt x="11177228" y="3526363"/>
                  <a:pt x="11179288" y="3519653"/>
                </a:cubicBezTo>
                <a:lnTo>
                  <a:pt x="11084505" y="3486020"/>
                </a:lnTo>
                <a:close/>
                <a:moveTo>
                  <a:pt x="9876782" y="3434042"/>
                </a:moveTo>
                <a:lnTo>
                  <a:pt x="10007236" y="3434042"/>
                </a:lnTo>
                <a:lnTo>
                  <a:pt x="10007236" y="3549209"/>
                </a:lnTo>
                <a:lnTo>
                  <a:pt x="9942010" y="3549209"/>
                </a:lnTo>
                <a:lnTo>
                  <a:pt x="9876782" y="3549209"/>
                </a:lnTo>
                <a:close/>
                <a:moveTo>
                  <a:pt x="9611797" y="3434042"/>
                </a:moveTo>
                <a:lnTo>
                  <a:pt x="9671928" y="3434042"/>
                </a:lnTo>
                <a:lnTo>
                  <a:pt x="9732060" y="3434042"/>
                </a:lnTo>
                <a:lnTo>
                  <a:pt x="9732060" y="3549209"/>
                </a:lnTo>
                <a:lnTo>
                  <a:pt x="9611797" y="3549209"/>
                </a:lnTo>
                <a:close/>
                <a:moveTo>
                  <a:pt x="9876782" y="3301550"/>
                </a:moveTo>
                <a:lnTo>
                  <a:pt x="10007236" y="3301550"/>
                </a:lnTo>
                <a:lnTo>
                  <a:pt x="10007236" y="3405505"/>
                </a:lnTo>
                <a:lnTo>
                  <a:pt x="9942010" y="3405505"/>
                </a:lnTo>
                <a:lnTo>
                  <a:pt x="9876782" y="3405505"/>
                </a:lnTo>
                <a:close/>
                <a:moveTo>
                  <a:pt x="9611797" y="3301550"/>
                </a:moveTo>
                <a:lnTo>
                  <a:pt x="9671928" y="3301550"/>
                </a:lnTo>
                <a:lnTo>
                  <a:pt x="9732060" y="3301550"/>
                </a:lnTo>
                <a:lnTo>
                  <a:pt x="9732060" y="3405505"/>
                </a:lnTo>
                <a:lnTo>
                  <a:pt x="9611797" y="3405505"/>
                </a:lnTo>
                <a:close/>
                <a:moveTo>
                  <a:pt x="10146864" y="3070197"/>
                </a:moveTo>
                <a:lnTo>
                  <a:pt x="10067368" y="3169057"/>
                </a:lnTo>
                <a:lnTo>
                  <a:pt x="9696388" y="3169057"/>
                </a:lnTo>
                <a:lnTo>
                  <a:pt x="9326428" y="3169057"/>
                </a:lnTo>
                <a:lnTo>
                  <a:pt x="9334581" y="3197594"/>
                </a:lnTo>
                <a:lnTo>
                  <a:pt x="9732060" y="3197594"/>
                </a:lnTo>
                <a:lnTo>
                  <a:pt x="9732060" y="3273013"/>
                </a:lnTo>
                <a:lnTo>
                  <a:pt x="9619950" y="3273013"/>
                </a:lnTo>
                <a:lnTo>
                  <a:pt x="9464016" y="3213901"/>
                </a:lnTo>
                <a:lnTo>
                  <a:pt x="9464016" y="3640935"/>
                </a:lnTo>
                <a:lnTo>
                  <a:pt x="9485419" y="3640935"/>
                </a:lnTo>
                <a:cubicBezTo>
                  <a:pt x="9516992" y="3639852"/>
                  <a:pt x="9545572" y="3633864"/>
                  <a:pt x="9571157" y="3622972"/>
                </a:cubicBezTo>
                <a:cubicBezTo>
                  <a:pt x="9596743" y="3612079"/>
                  <a:pt x="9610289" y="3602779"/>
                  <a:pt x="9611797" y="3595072"/>
                </a:cubicBezTo>
                <a:lnTo>
                  <a:pt x="9611797" y="3577746"/>
                </a:lnTo>
                <a:lnTo>
                  <a:pt x="10007236" y="3577746"/>
                </a:lnTo>
                <a:lnTo>
                  <a:pt x="10007236" y="3620551"/>
                </a:lnTo>
                <a:lnTo>
                  <a:pt x="10032716" y="3620551"/>
                </a:lnTo>
                <a:cubicBezTo>
                  <a:pt x="10049312" y="3620293"/>
                  <a:pt x="10067078" y="3618091"/>
                  <a:pt x="10086015" y="3613946"/>
                </a:cubicBezTo>
                <a:cubicBezTo>
                  <a:pt x="10104952" y="3609800"/>
                  <a:pt x="10121284" y="3605257"/>
                  <a:pt x="10135011" y="3600319"/>
                </a:cubicBezTo>
                <a:cubicBezTo>
                  <a:pt x="10148739" y="3595380"/>
                  <a:pt x="10156086" y="3591593"/>
                  <a:pt x="10157055" y="3588957"/>
                </a:cubicBezTo>
                <a:lnTo>
                  <a:pt x="10157055" y="3324991"/>
                </a:lnTo>
                <a:cubicBezTo>
                  <a:pt x="10167672" y="3322825"/>
                  <a:pt x="10176250" y="3319767"/>
                  <a:pt x="10182790" y="3315818"/>
                </a:cubicBezTo>
                <a:cubicBezTo>
                  <a:pt x="10189330" y="3311869"/>
                  <a:pt x="10194340" y="3307792"/>
                  <a:pt x="10197822" y="3303588"/>
                </a:cubicBezTo>
                <a:lnTo>
                  <a:pt x="10062272" y="3201670"/>
                </a:lnTo>
                <a:lnTo>
                  <a:pt x="9997045" y="3273013"/>
                </a:lnTo>
                <a:lnTo>
                  <a:pt x="9876782" y="3273013"/>
                </a:lnTo>
                <a:lnTo>
                  <a:pt x="9876782" y="3197594"/>
                </a:lnTo>
                <a:lnTo>
                  <a:pt x="10263050" y="3197594"/>
                </a:lnTo>
                <a:cubicBezTo>
                  <a:pt x="10270778" y="3197615"/>
                  <a:pt x="10277233" y="3196299"/>
                  <a:pt x="10282414" y="3193644"/>
                </a:cubicBezTo>
                <a:cubicBezTo>
                  <a:pt x="10287595" y="3190990"/>
                  <a:pt x="10290992" y="3186871"/>
                  <a:pt x="10292606" y="3181287"/>
                </a:cubicBezTo>
                <a:cubicBezTo>
                  <a:pt x="10273480" y="3165477"/>
                  <a:pt x="10252732" y="3149082"/>
                  <a:pt x="10230361" y="3132103"/>
                </a:cubicBezTo>
                <a:cubicBezTo>
                  <a:pt x="10207989" y="3115122"/>
                  <a:pt x="10188675" y="3100690"/>
                  <a:pt x="10172418" y="3088806"/>
                </a:cubicBezTo>
                <a:cubicBezTo>
                  <a:pt x="10156162" y="3076922"/>
                  <a:pt x="10147644" y="3070719"/>
                  <a:pt x="10146864" y="3070197"/>
                </a:cubicBezTo>
                <a:close/>
                <a:moveTo>
                  <a:pt x="9738174" y="2997836"/>
                </a:moveTo>
                <a:lnTo>
                  <a:pt x="9802382" y="2997836"/>
                </a:lnTo>
                <a:lnTo>
                  <a:pt x="9866590" y="2997836"/>
                </a:lnTo>
                <a:lnTo>
                  <a:pt x="9866590" y="3070197"/>
                </a:lnTo>
                <a:lnTo>
                  <a:pt x="9738174" y="3070197"/>
                </a:lnTo>
                <a:close/>
                <a:moveTo>
                  <a:pt x="8604852" y="2961145"/>
                </a:moveTo>
                <a:lnTo>
                  <a:pt x="8973793" y="2961145"/>
                </a:lnTo>
                <a:lnTo>
                  <a:pt x="8973793" y="3186383"/>
                </a:lnTo>
                <a:lnTo>
                  <a:pt x="8789323" y="3186383"/>
                </a:lnTo>
                <a:lnTo>
                  <a:pt x="8604852" y="3186383"/>
                </a:lnTo>
                <a:close/>
                <a:moveTo>
                  <a:pt x="9028829" y="2861266"/>
                </a:moveTo>
                <a:lnTo>
                  <a:pt x="8963602" y="2932608"/>
                </a:lnTo>
                <a:lnTo>
                  <a:pt x="8788304" y="2932608"/>
                </a:lnTo>
                <a:lnTo>
                  <a:pt x="8614025" y="2932608"/>
                </a:lnTo>
                <a:lnTo>
                  <a:pt x="8458091" y="2873496"/>
                </a:lnTo>
                <a:lnTo>
                  <a:pt x="8458091" y="3300531"/>
                </a:lnTo>
                <a:lnTo>
                  <a:pt x="8479494" y="3300531"/>
                </a:lnTo>
                <a:cubicBezTo>
                  <a:pt x="8511024" y="3299511"/>
                  <a:pt x="8539434" y="3293651"/>
                  <a:pt x="8564722" y="3282950"/>
                </a:cubicBezTo>
                <a:cubicBezTo>
                  <a:pt x="8590010" y="3272248"/>
                  <a:pt x="8603387" y="3262821"/>
                  <a:pt x="8604852" y="3254668"/>
                </a:cubicBezTo>
                <a:lnTo>
                  <a:pt x="8604852" y="3214920"/>
                </a:lnTo>
                <a:lnTo>
                  <a:pt x="8717981" y="3214920"/>
                </a:lnTo>
                <a:lnTo>
                  <a:pt x="8717981" y="3623609"/>
                </a:lnTo>
                <a:cubicBezTo>
                  <a:pt x="8692544" y="3613545"/>
                  <a:pt x="8669782" y="3600295"/>
                  <a:pt x="8649696" y="3583861"/>
                </a:cubicBezTo>
                <a:cubicBezTo>
                  <a:pt x="8629610" y="3567427"/>
                  <a:pt x="8611944" y="3547043"/>
                  <a:pt x="8596699" y="3522711"/>
                </a:cubicBezTo>
                <a:cubicBezTo>
                  <a:pt x="8604342" y="3502285"/>
                  <a:pt x="8610967" y="3481476"/>
                  <a:pt x="8616573" y="3460286"/>
                </a:cubicBezTo>
                <a:cubicBezTo>
                  <a:pt x="8622178" y="3439096"/>
                  <a:pt x="8626764" y="3417778"/>
                  <a:pt x="8630331" y="3396333"/>
                </a:cubicBezTo>
                <a:cubicBezTo>
                  <a:pt x="8642944" y="3395717"/>
                  <a:pt x="8652371" y="3393127"/>
                  <a:pt x="8658614" y="3388562"/>
                </a:cubicBezTo>
                <a:cubicBezTo>
                  <a:pt x="8664856" y="3383997"/>
                  <a:pt x="8668678" y="3378094"/>
                  <a:pt x="8670079" y="3370854"/>
                </a:cubicBezTo>
                <a:lnTo>
                  <a:pt x="8481532" y="3342317"/>
                </a:lnTo>
                <a:cubicBezTo>
                  <a:pt x="8481255" y="3391866"/>
                  <a:pt x="8476146" y="3444171"/>
                  <a:pt x="8466207" y="3499232"/>
                </a:cubicBezTo>
                <a:cubicBezTo>
                  <a:pt x="8456266" y="3554292"/>
                  <a:pt x="8439079" y="3608334"/>
                  <a:pt x="8414644" y="3661356"/>
                </a:cubicBezTo>
                <a:cubicBezTo>
                  <a:pt x="8390209" y="3714378"/>
                  <a:pt x="8356111" y="3762607"/>
                  <a:pt x="8312349" y="3806041"/>
                </a:cubicBezTo>
                <a:lnTo>
                  <a:pt x="8319483" y="3815214"/>
                </a:lnTo>
                <a:cubicBezTo>
                  <a:pt x="8388256" y="3782685"/>
                  <a:pt x="8443844" y="3744041"/>
                  <a:pt x="8486246" y="3699283"/>
                </a:cubicBezTo>
                <a:cubicBezTo>
                  <a:pt x="8528647" y="3654524"/>
                  <a:pt x="8561049" y="3606198"/>
                  <a:pt x="8583449" y="3554305"/>
                </a:cubicBezTo>
                <a:cubicBezTo>
                  <a:pt x="8605588" y="3617569"/>
                  <a:pt x="8635031" y="3666565"/>
                  <a:pt x="8671778" y="3701293"/>
                </a:cubicBezTo>
                <a:cubicBezTo>
                  <a:pt x="8708525" y="3736020"/>
                  <a:pt x="8754274" y="3760103"/>
                  <a:pt x="8809027" y="3773541"/>
                </a:cubicBezTo>
                <a:cubicBezTo>
                  <a:pt x="8863779" y="3786979"/>
                  <a:pt x="8929233" y="3793396"/>
                  <a:pt x="9005388" y="3792792"/>
                </a:cubicBezTo>
                <a:cubicBezTo>
                  <a:pt x="9020776" y="3792792"/>
                  <a:pt x="9040845" y="3792792"/>
                  <a:pt x="9065595" y="3792792"/>
                </a:cubicBezTo>
                <a:cubicBezTo>
                  <a:pt x="9090344" y="3792792"/>
                  <a:pt x="9115094" y="3792792"/>
                  <a:pt x="9139843" y="3792792"/>
                </a:cubicBezTo>
                <a:cubicBezTo>
                  <a:pt x="9164593" y="3792792"/>
                  <a:pt x="9184662" y="3792792"/>
                  <a:pt x="9200050" y="3792792"/>
                </a:cubicBezTo>
                <a:cubicBezTo>
                  <a:pt x="9200029" y="3762981"/>
                  <a:pt x="9205677" y="3736737"/>
                  <a:pt x="9216994" y="3714061"/>
                </a:cubicBezTo>
                <a:cubicBezTo>
                  <a:pt x="9228311" y="3691384"/>
                  <a:pt x="9245425" y="3676861"/>
                  <a:pt x="9268335" y="3670491"/>
                </a:cubicBezTo>
                <a:lnTo>
                  <a:pt x="9268335" y="3659280"/>
                </a:lnTo>
                <a:cubicBezTo>
                  <a:pt x="9245989" y="3659613"/>
                  <a:pt x="9218433" y="3659853"/>
                  <a:pt x="9185669" y="3659997"/>
                </a:cubicBezTo>
                <a:cubicBezTo>
                  <a:pt x="9152904" y="3660142"/>
                  <a:pt x="9120592" y="3660230"/>
                  <a:pt x="9088734" y="3660261"/>
                </a:cubicBezTo>
                <a:cubicBezTo>
                  <a:pt x="9056875" y="3660293"/>
                  <a:pt x="9031131" y="3660305"/>
                  <a:pt x="9011503" y="3660299"/>
                </a:cubicBezTo>
                <a:cubicBezTo>
                  <a:pt x="8985004" y="3660342"/>
                  <a:pt x="8959780" y="3660002"/>
                  <a:pt x="8935829" y="3659280"/>
                </a:cubicBezTo>
                <a:cubicBezTo>
                  <a:pt x="8911878" y="3658558"/>
                  <a:pt x="8889202" y="3657199"/>
                  <a:pt x="8867799" y="3655203"/>
                </a:cubicBezTo>
                <a:lnTo>
                  <a:pt x="8867799" y="3444234"/>
                </a:lnTo>
                <a:lnTo>
                  <a:pt x="9180686" y="3444234"/>
                </a:lnTo>
                <a:cubicBezTo>
                  <a:pt x="9188457" y="3444255"/>
                  <a:pt x="9195082" y="3442939"/>
                  <a:pt x="9200560" y="3440285"/>
                </a:cubicBezTo>
                <a:cubicBezTo>
                  <a:pt x="9206038" y="3437631"/>
                  <a:pt x="9209605" y="3433512"/>
                  <a:pt x="9211261" y="3427927"/>
                </a:cubicBezTo>
                <a:cubicBezTo>
                  <a:pt x="9192123" y="3412092"/>
                  <a:pt x="9171287" y="3395521"/>
                  <a:pt x="9148752" y="3378214"/>
                </a:cubicBezTo>
                <a:cubicBezTo>
                  <a:pt x="9126217" y="3360907"/>
                  <a:pt x="9106739" y="3346148"/>
                  <a:pt x="9090319" y="3333937"/>
                </a:cubicBezTo>
                <a:cubicBezTo>
                  <a:pt x="9073899" y="3321725"/>
                  <a:pt x="9065293" y="3315346"/>
                  <a:pt x="9064500" y="3314799"/>
                </a:cubicBezTo>
                <a:lnTo>
                  <a:pt x="8983985" y="3415697"/>
                </a:lnTo>
                <a:lnTo>
                  <a:pt x="8867799" y="3415697"/>
                </a:lnTo>
                <a:lnTo>
                  <a:pt x="8867799" y="3214920"/>
                </a:lnTo>
                <a:lnTo>
                  <a:pt x="8973793" y="3214920"/>
                </a:lnTo>
                <a:lnTo>
                  <a:pt x="8973793" y="3280147"/>
                </a:lnTo>
                <a:lnTo>
                  <a:pt x="8999273" y="3280147"/>
                </a:lnTo>
                <a:cubicBezTo>
                  <a:pt x="9016831" y="3279839"/>
                  <a:pt x="9035051" y="3277171"/>
                  <a:pt x="9053931" y="3272145"/>
                </a:cubicBezTo>
                <a:cubicBezTo>
                  <a:pt x="9072811" y="3267118"/>
                  <a:pt x="9088916" y="3261582"/>
                  <a:pt x="9102247" y="3255536"/>
                </a:cubicBezTo>
                <a:cubicBezTo>
                  <a:pt x="9115578" y="3249490"/>
                  <a:pt x="9122700" y="3244784"/>
                  <a:pt x="9123612" y="3241418"/>
                </a:cubicBezTo>
                <a:lnTo>
                  <a:pt x="9123612" y="2984586"/>
                </a:lnTo>
                <a:cubicBezTo>
                  <a:pt x="9134250" y="2982420"/>
                  <a:pt x="9142786" y="2979363"/>
                  <a:pt x="9149219" y="2975414"/>
                </a:cubicBezTo>
                <a:cubicBezTo>
                  <a:pt x="9155653" y="2971464"/>
                  <a:pt x="9160366" y="2967388"/>
                  <a:pt x="9163360" y="2963183"/>
                </a:cubicBezTo>
                <a:close/>
                <a:moveTo>
                  <a:pt x="7996405" y="2850055"/>
                </a:moveTo>
                <a:cubicBezTo>
                  <a:pt x="7949749" y="2873817"/>
                  <a:pt x="7891317" y="2897522"/>
                  <a:pt x="7821107" y="2921171"/>
                </a:cubicBezTo>
                <a:cubicBezTo>
                  <a:pt x="7750897" y="2944819"/>
                  <a:pt x="7675704" y="2966487"/>
                  <a:pt x="7595529" y="2986171"/>
                </a:cubicBezTo>
                <a:cubicBezTo>
                  <a:pt x="7515354" y="3005857"/>
                  <a:pt x="7436991" y="3021635"/>
                  <a:pt x="7360440" y="3033507"/>
                </a:cubicBezTo>
                <a:lnTo>
                  <a:pt x="7362478" y="3046756"/>
                </a:lnTo>
                <a:cubicBezTo>
                  <a:pt x="7415157" y="3048242"/>
                  <a:pt x="7468791" y="3048327"/>
                  <a:pt x="7523380" y="3047011"/>
                </a:cubicBezTo>
                <a:cubicBezTo>
                  <a:pt x="7577970" y="3045694"/>
                  <a:pt x="7632368" y="3043231"/>
                  <a:pt x="7686576" y="3039622"/>
                </a:cubicBezTo>
                <a:lnTo>
                  <a:pt x="7686576" y="3278109"/>
                </a:lnTo>
                <a:lnTo>
                  <a:pt x="7488856" y="3278109"/>
                </a:lnTo>
                <a:lnTo>
                  <a:pt x="7291136" y="3278109"/>
                </a:lnTo>
                <a:lnTo>
                  <a:pt x="7299289" y="3306646"/>
                </a:lnTo>
                <a:lnTo>
                  <a:pt x="7686576" y="3306646"/>
                </a:lnTo>
                <a:lnTo>
                  <a:pt x="7686576" y="3815214"/>
                </a:lnTo>
                <a:lnTo>
                  <a:pt x="7717151" y="3815214"/>
                </a:lnTo>
                <a:cubicBezTo>
                  <a:pt x="7757833" y="3813961"/>
                  <a:pt x="7789852" y="3807804"/>
                  <a:pt x="7813208" y="3796741"/>
                </a:cubicBezTo>
                <a:cubicBezTo>
                  <a:pt x="7836564" y="3785679"/>
                  <a:pt x="7848709" y="3777228"/>
                  <a:pt x="7849644" y="3771389"/>
                </a:cubicBezTo>
                <a:lnTo>
                  <a:pt x="7849644" y="3306646"/>
                </a:lnTo>
                <a:lnTo>
                  <a:pt x="8229796" y="3306646"/>
                </a:lnTo>
                <a:cubicBezTo>
                  <a:pt x="8237567" y="3306667"/>
                  <a:pt x="8244192" y="3305350"/>
                  <a:pt x="8249670" y="3302696"/>
                </a:cubicBezTo>
                <a:cubicBezTo>
                  <a:pt x="8255148" y="3300042"/>
                  <a:pt x="8258715" y="3295923"/>
                  <a:pt x="8260371" y="3290339"/>
                </a:cubicBezTo>
                <a:cubicBezTo>
                  <a:pt x="8240516" y="3272736"/>
                  <a:pt x="8218849" y="3254265"/>
                  <a:pt x="8195370" y="3234926"/>
                </a:cubicBezTo>
                <a:cubicBezTo>
                  <a:pt x="8171892" y="3215587"/>
                  <a:pt x="8151584" y="3199078"/>
                  <a:pt x="8134446" y="3185401"/>
                </a:cubicBezTo>
                <a:cubicBezTo>
                  <a:pt x="8117309" y="3171724"/>
                  <a:pt x="8108325" y="3164577"/>
                  <a:pt x="8107495" y="3163961"/>
                </a:cubicBezTo>
                <a:lnTo>
                  <a:pt x="8021884" y="3278109"/>
                </a:lnTo>
                <a:lnTo>
                  <a:pt x="7849644" y="3278109"/>
                </a:lnTo>
                <a:lnTo>
                  <a:pt x="7849644" y="3025353"/>
                </a:lnTo>
                <a:cubicBezTo>
                  <a:pt x="7890007" y="3020725"/>
                  <a:pt x="7928524" y="3015459"/>
                  <a:pt x="7965192" y="3009556"/>
                </a:cubicBezTo>
                <a:cubicBezTo>
                  <a:pt x="8001862" y="3003653"/>
                  <a:pt x="8036046" y="2997368"/>
                  <a:pt x="8067747" y="2990701"/>
                </a:cubicBezTo>
                <a:cubicBezTo>
                  <a:pt x="8087536" y="2997623"/>
                  <a:pt x="8103758" y="3000850"/>
                  <a:pt x="8116413" y="3000383"/>
                </a:cubicBezTo>
                <a:cubicBezTo>
                  <a:pt x="8129067" y="2999916"/>
                  <a:pt x="8138665" y="2997029"/>
                  <a:pt x="8145204" y="2991721"/>
                </a:cubicBezTo>
                <a:close/>
                <a:moveTo>
                  <a:pt x="9593452" y="2846998"/>
                </a:moveTo>
                <a:lnTo>
                  <a:pt x="9593452" y="2969299"/>
                </a:lnTo>
                <a:lnTo>
                  <a:pt x="9488477" y="2969299"/>
                </a:lnTo>
                <a:lnTo>
                  <a:pt x="9383502" y="2969299"/>
                </a:lnTo>
                <a:lnTo>
                  <a:pt x="9391655" y="2997836"/>
                </a:lnTo>
                <a:lnTo>
                  <a:pt x="9593452" y="2997836"/>
                </a:lnTo>
                <a:lnTo>
                  <a:pt x="9593452" y="3153769"/>
                </a:lnTo>
                <a:lnTo>
                  <a:pt x="9617912" y="3153769"/>
                </a:lnTo>
                <a:cubicBezTo>
                  <a:pt x="9647893" y="3153132"/>
                  <a:pt x="9675070" y="3149565"/>
                  <a:pt x="9699446" y="3143068"/>
                </a:cubicBezTo>
                <a:cubicBezTo>
                  <a:pt x="9723821" y="3136571"/>
                  <a:pt x="9736731" y="3130965"/>
                  <a:pt x="9738174" y="3126252"/>
                </a:cubicBezTo>
                <a:lnTo>
                  <a:pt x="9738174" y="3098734"/>
                </a:lnTo>
                <a:lnTo>
                  <a:pt x="9866590" y="3098734"/>
                </a:lnTo>
                <a:lnTo>
                  <a:pt x="9866590" y="3148673"/>
                </a:lnTo>
                <a:lnTo>
                  <a:pt x="9891050" y="3148673"/>
                </a:lnTo>
                <a:cubicBezTo>
                  <a:pt x="9921605" y="3148037"/>
                  <a:pt x="9949420" y="3144469"/>
                  <a:pt x="9974496" y="3137972"/>
                </a:cubicBezTo>
                <a:cubicBezTo>
                  <a:pt x="9999572" y="3131475"/>
                  <a:pt x="10012863" y="3125869"/>
                  <a:pt x="10014371" y="3121156"/>
                </a:cubicBezTo>
                <a:lnTo>
                  <a:pt x="10014371" y="2997836"/>
                </a:lnTo>
                <a:lnTo>
                  <a:pt x="10231455" y="2997836"/>
                </a:lnTo>
                <a:cubicBezTo>
                  <a:pt x="10239184" y="2997857"/>
                  <a:pt x="10245639" y="2996540"/>
                  <a:pt x="10250820" y="2993886"/>
                </a:cubicBezTo>
                <a:cubicBezTo>
                  <a:pt x="10256000" y="2991232"/>
                  <a:pt x="10259398" y="2987113"/>
                  <a:pt x="10261011" y="2981529"/>
                </a:cubicBezTo>
                <a:cubicBezTo>
                  <a:pt x="10243308" y="2966769"/>
                  <a:pt x="10224132" y="2951444"/>
                  <a:pt x="10203485" y="2935552"/>
                </a:cubicBezTo>
                <a:cubicBezTo>
                  <a:pt x="10182837" y="2919661"/>
                  <a:pt x="10165020" y="2906147"/>
                  <a:pt x="10150034" y="2895012"/>
                </a:cubicBezTo>
                <a:cubicBezTo>
                  <a:pt x="10135049" y="2883877"/>
                  <a:pt x="10127197" y="2878063"/>
                  <a:pt x="10126480" y="2877573"/>
                </a:cubicBezTo>
                <a:lnTo>
                  <a:pt x="10053100" y="2969299"/>
                </a:lnTo>
                <a:lnTo>
                  <a:pt x="10014371" y="2969299"/>
                </a:lnTo>
                <a:lnTo>
                  <a:pt x="10014371" y="2890822"/>
                </a:lnTo>
                <a:cubicBezTo>
                  <a:pt x="10028321" y="2888678"/>
                  <a:pt x="10037876" y="2885068"/>
                  <a:pt x="10043035" y="2879993"/>
                </a:cubicBezTo>
                <a:cubicBezTo>
                  <a:pt x="10048195" y="2874919"/>
                  <a:pt x="10050870" y="2869016"/>
                  <a:pt x="10051061" y="2862285"/>
                </a:cubicBezTo>
                <a:lnTo>
                  <a:pt x="9866590" y="2846998"/>
                </a:lnTo>
                <a:lnTo>
                  <a:pt x="9866590" y="2969299"/>
                </a:lnTo>
                <a:lnTo>
                  <a:pt x="9738174" y="2969299"/>
                </a:lnTo>
                <a:lnTo>
                  <a:pt x="9738174" y="2890822"/>
                </a:lnTo>
                <a:cubicBezTo>
                  <a:pt x="9752103" y="2888678"/>
                  <a:pt x="9761700" y="2885068"/>
                  <a:pt x="9766966" y="2879993"/>
                </a:cubicBezTo>
                <a:cubicBezTo>
                  <a:pt x="9772232" y="2874919"/>
                  <a:pt x="9775204" y="2869016"/>
                  <a:pt x="9775884" y="2862285"/>
                </a:cubicBezTo>
                <a:close/>
                <a:moveTo>
                  <a:pt x="10727794" y="2843940"/>
                </a:moveTo>
                <a:cubicBezTo>
                  <a:pt x="10714280" y="2894622"/>
                  <a:pt x="10687517" y="2950211"/>
                  <a:pt x="10647505" y="3010707"/>
                </a:cubicBezTo>
                <a:cubicBezTo>
                  <a:pt x="10607493" y="3071203"/>
                  <a:pt x="10559894" y="3130114"/>
                  <a:pt x="10504707" y="3187440"/>
                </a:cubicBezTo>
                <a:cubicBezTo>
                  <a:pt x="10449521" y="3244765"/>
                  <a:pt x="10392410" y="3294013"/>
                  <a:pt x="10333373" y="3335182"/>
                </a:cubicBezTo>
                <a:lnTo>
                  <a:pt x="10339488" y="3345374"/>
                </a:lnTo>
                <a:cubicBezTo>
                  <a:pt x="10379406" y="3330490"/>
                  <a:pt x="10419578" y="3312612"/>
                  <a:pt x="10460005" y="3291740"/>
                </a:cubicBezTo>
                <a:cubicBezTo>
                  <a:pt x="10500432" y="3270868"/>
                  <a:pt x="10540095" y="3247639"/>
                  <a:pt x="10578994" y="3222054"/>
                </a:cubicBezTo>
                <a:lnTo>
                  <a:pt x="10586128" y="3247533"/>
                </a:lnTo>
                <a:lnTo>
                  <a:pt x="10734928" y="3247533"/>
                </a:lnTo>
                <a:lnTo>
                  <a:pt x="10734928" y="3393275"/>
                </a:lnTo>
                <a:lnTo>
                  <a:pt x="10413888" y="3393275"/>
                </a:lnTo>
                <a:lnTo>
                  <a:pt x="10422041" y="3421812"/>
                </a:lnTo>
                <a:lnTo>
                  <a:pt x="10734928" y="3421812"/>
                </a:lnTo>
                <a:lnTo>
                  <a:pt x="10734928" y="3747948"/>
                </a:lnTo>
                <a:lnTo>
                  <a:pt x="10361910" y="3747948"/>
                </a:lnTo>
                <a:lnTo>
                  <a:pt x="10370063" y="3776485"/>
                </a:lnTo>
                <a:lnTo>
                  <a:pt x="11267956" y="3776485"/>
                </a:lnTo>
                <a:cubicBezTo>
                  <a:pt x="11275728" y="3776506"/>
                  <a:pt x="11282352" y="3775190"/>
                  <a:pt x="11287830" y="3772536"/>
                </a:cubicBezTo>
                <a:cubicBezTo>
                  <a:pt x="11293308" y="3769882"/>
                  <a:pt x="11296875" y="3765763"/>
                  <a:pt x="11298531" y="3760178"/>
                </a:cubicBezTo>
                <a:cubicBezTo>
                  <a:pt x="11279381" y="3743639"/>
                  <a:pt x="11258456" y="3726325"/>
                  <a:pt x="11235758" y="3708238"/>
                </a:cubicBezTo>
                <a:cubicBezTo>
                  <a:pt x="11213059" y="3690151"/>
                  <a:pt x="11193418" y="3674725"/>
                  <a:pt x="11176834" y="3661960"/>
                </a:cubicBezTo>
                <a:cubicBezTo>
                  <a:pt x="11160251" y="3649195"/>
                  <a:pt x="11151556" y="3642527"/>
                  <a:pt x="11150751" y="3641954"/>
                </a:cubicBezTo>
                <a:lnTo>
                  <a:pt x="11069217" y="3747948"/>
                </a:lnTo>
                <a:lnTo>
                  <a:pt x="10888823" y="3747948"/>
                </a:lnTo>
                <a:lnTo>
                  <a:pt x="10888823" y="3421812"/>
                </a:lnTo>
                <a:lnTo>
                  <a:pt x="11219036" y="3421812"/>
                </a:lnTo>
                <a:cubicBezTo>
                  <a:pt x="11226764" y="3421833"/>
                  <a:pt x="11233219" y="3420517"/>
                  <a:pt x="11238400" y="3417863"/>
                </a:cubicBezTo>
                <a:cubicBezTo>
                  <a:pt x="11243581" y="3415209"/>
                  <a:pt x="11246978" y="3411090"/>
                  <a:pt x="11248592" y="3405505"/>
                </a:cubicBezTo>
                <a:cubicBezTo>
                  <a:pt x="11231209" y="3390362"/>
                  <a:pt x="11212185" y="3374446"/>
                  <a:pt x="11191518" y="3357755"/>
                </a:cubicBezTo>
                <a:cubicBezTo>
                  <a:pt x="11170851" y="3341065"/>
                  <a:pt x="11152959" y="3326809"/>
                  <a:pt x="11137841" y="3314988"/>
                </a:cubicBezTo>
                <a:cubicBezTo>
                  <a:pt x="11122724" y="3303166"/>
                  <a:pt x="11114797" y="3296988"/>
                  <a:pt x="11114061" y="3296454"/>
                </a:cubicBezTo>
                <a:lnTo>
                  <a:pt x="11040680" y="3393275"/>
                </a:lnTo>
                <a:lnTo>
                  <a:pt x="10888823" y="3393275"/>
                </a:lnTo>
                <a:lnTo>
                  <a:pt x="10888823" y="3247533"/>
                </a:lnTo>
                <a:lnTo>
                  <a:pt x="11038642" y="3247533"/>
                </a:lnTo>
                <a:cubicBezTo>
                  <a:pt x="11045882" y="3247555"/>
                  <a:pt x="11052040" y="3246238"/>
                  <a:pt x="11057114" y="3243584"/>
                </a:cubicBezTo>
                <a:cubicBezTo>
                  <a:pt x="11062189" y="3240930"/>
                  <a:pt x="11065544" y="3236811"/>
                  <a:pt x="11067179" y="3231226"/>
                </a:cubicBezTo>
                <a:cubicBezTo>
                  <a:pt x="11050897" y="3217172"/>
                  <a:pt x="11033294" y="3202589"/>
                  <a:pt x="11014370" y="3187477"/>
                </a:cubicBezTo>
                <a:cubicBezTo>
                  <a:pt x="10995446" y="3172366"/>
                  <a:pt x="10979127" y="3159519"/>
                  <a:pt x="10965412" y="3148938"/>
                </a:cubicBezTo>
                <a:cubicBezTo>
                  <a:pt x="10951698" y="3138356"/>
                  <a:pt x="10944513" y="3132832"/>
                  <a:pt x="10943858" y="3132366"/>
                </a:cubicBezTo>
                <a:lnTo>
                  <a:pt x="10875574" y="3218997"/>
                </a:lnTo>
                <a:lnTo>
                  <a:pt x="10584090" y="3218997"/>
                </a:lnTo>
                <a:cubicBezTo>
                  <a:pt x="10645877" y="3178378"/>
                  <a:pt x="10702186" y="3134256"/>
                  <a:pt x="10753018" y="3086631"/>
                </a:cubicBezTo>
                <a:cubicBezTo>
                  <a:pt x="10803849" y="3039006"/>
                  <a:pt x="10845381" y="2990043"/>
                  <a:pt x="10877612" y="2939742"/>
                </a:cubicBezTo>
                <a:cubicBezTo>
                  <a:pt x="10906913" y="3026287"/>
                  <a:pt x="10950992" y="3099073"/>
                  <a:pt x="11009850" y="3158101"/>
                </a:cubicBezTo>
                <a:cubicBezTo>
                  <a:pt x="11068708" y="3217128"/>
                  <a:pt x="11134699" y="3265964"/>
                  <a:pt x="11207825" y="3304607"/>
                </a:cubicBezTo>
                <a:cubicBezTo>
                  <a:pt x="11213112" y="3273225"/>
                  <a:pt x="11225979" y="3242990"/>
                  <a:pt x="11246426" y="3213901"/>
                </a:cubicBezTo>
                <a:cubicBezTo>
                  <a:pt x="11266873" y="3184812"/>
                  <a:pt x="11293754" y="3164768"/>
                  <a:pt x="11327068" y="3153769"/>
                </a:cubicBezTo>
                <a:lnTo>
                  <a:pt x="11328088" y="3137462"/>
                </a:lnTo>
                <a:cubicBezTo>
                  <a:pt x="11279211" y="3127567"/>
                  <a:pt x="11227258" y="3114179"/>
                  <a:pt x="11172229" y="3097299"/>
                </a:cubicBezTo>
                <a:cubicBezTo>
                  <a:pt x="11117200" y="3080420"/>
                  <a:pt x="11064945" y="3058275"/>
                  <a:pt x="11015465" y="3030864"/>
                </a:cubicBezTo>
                <a:cubicBezTo>
                  <a:pt x="10965985" y="3003454"/>
                  <a:pt x="10925130" y="2969003"/>
                  <a:pt x="10892900" y="2927512"/>
                </a:cubicBezTo>
                <a:cubicBezTo>
                  <a:pt x="10911478" y="2925623"/>
                  <a:pt x="10925025" y="2922778"/>
                  <a:pt x="10933539" y="2918977"/>
                </a:cubicBezTo>
                <a:cubicBezTo>
                  <a:pt x="10942054" y="2915176"/>
                  <a:pt x="10947192" y="2909528"/>
                  <a:pt x="10948954" y="2902033"/>
                </a:cubicBezTo>
                <a:close/>
                <a:moveTo>
                  <a:pt x="5412086" y="1477630"/>
                </a:moveTo>
                <a:cubicBezTo>
                  <a:pt x="5081867" y="1477630"/>
                  <a:pt x="4823383" y="1518907"/>
                  <a:pt x="4636633" y="1601462"/>
                </a:cubicBezTo>
                <a:cubicBezTo>
                  <a:pt x="4449883" y="1684017"/>
                  <a:pt x="4305213" y="1802639"/>
                  <a:pt x="4202620" y="1957329"/>
                </a:cubicBezTo>
                <a:cubicBezTo>
                  <a:pt x="4100028" y="2112019"/>
                  <a:pt x="4029496" y="2327222"/>
                  <a:pt x="3991024" y="2602939"/>
                </a:cubicBezTo>
                <a:lnTo>
                  <a:pt x="4972062" y="2682287"/>
                </a:lnTo>
                <a:cubicBezTo>
                  <a:pt x="4999312" y="2483515"/>
                  <a:pt x="5052612" y="2344855"/>
                  <a:pt x="5131961" y="2266308"/>
                </a:cubicBezTo>
                <a:cubicBezTo>
                  <a:pt x="5211310" y="2187761"/>
                  <a:pt x="5313501" y="2148487"/>
                  <a:pt x="5438535" y="2148487"/>
                </a:cubicBezTo>
                <a:cubicBezTo>
                  <a:pt x="5558761" y="2148487"/>
                  <a:pt x="5658547" y="2186558"/>
                  <a:pt x="5737896" y="2262701"/>
                </a:cubicBezTo>
                <a:cubicBezTo>
                  <a:pt x="5817244" y="2338843"/>
                  <a:pt x="5856919" y="2430616"/>
                  <a:pt x="5856919" y="2538017"/>
                </a:cubicBezTo>
                <a:cubicBezTo>
                  <a:pt x="5856919" y="2637403"/>
                  <a:pt x="5816844" y="2742399"/>
                  <a:pt x="5736694" y="2853007"/>
                </a:cubicBezTo>
                <a:cubicBezTo>
                  <a:pt x="5656544" y="2963614"/>
                  <a:pt x="5472999" y="3125517"/>
                  <a:pt x="5186063" y="3338717"/>
                </a:cubicBezTo>
                <a:cubicBezTo>
                  <a:pt x="4716383" y="3686568"/>
                  <a:pt x="4396183" y="3988333"/>
                  <a:pt x="4225463" y="4244012"/>
                </a:cubicBezTo>
                <a:cubicBezTo>
                  <a:pt x="4054743" y="4499691"/>
                  <a:pt x="3952552" y="4772603"/>
                  <a:pt x="3918889" y="5062746"/>
                </a:cubicBezTo>
                <a:lnTo>
                  <a:pt x="6857193" y="5062746"/>
                </a:lnTo>
                <a:lnTo>
                  <a:pt x="6857193" y="4264451"/>
                </a:lnTo>
                <a:lnTo>
                  <a:pt x="5327928" y="4264451"/>
                </a:lnTo>
                <a:cubicBezTo>
                  <a:pt x="5417696" y="4176286"/>
                  <a:pt x="5495842" y="4104952"/>
                  <a:pt x="5562367" y="4050450"/>
                </a:cubicBezTo>
                <a:cubicBezTo>
                  <a:pt x="5628892" y="3995948"/>
                  <a:pt x="5760739" y="3900569"/>
                  <a:pt x="5957908" y="3764314"/>
                </a:cubicBezTo>
                <a:cubicBezTo>
                  <a:pt x="6289730" y="3530275"/>
                  <a:pt x="6518559" y="3315473"/>
                  <a:pt x="6644394" y="3119906"/>
                </a:cubicBezTo>
                <a:cubicBezTo>
                  <a:pt x="6770229" y="2924340"/>
                  <a:pt x="6833148" y="2719156"/>
                  <a:pt x="6833148" y="2504353"/>
                </a:cubicBezTo>
                <a:cubicBezTo>
                  <a:pt x="6833148" y="2302375"/>
                  <a:pt x="6778245" y="2120033"/>
                  <a:pt x="6668439" y="1957329"/>
                </a:cubicBezTo>
                <a:cubicBezTo>
                  <a:pt x="6558633" y="1794624"/>
                  <a:pt x="6407951" y="1673998"/>
                  <a:pt x="6216392" y="1595451"/>
                </a:cubicBezTo>
                <a:cubicBezTo>
                  <a:pt x="6024833" y="1516904"/>
                  <a:pt x="5756731" y="1477630"/>
                  <a:pt x="5412086" y="1477630"/>
                </a:cubicBezTo>
                <a:close/>
                <a:moveTo>
                  <a:pt x="2125961" y="1477630"/>
                </a:moveTo>
                <a:cubicBezTo>
                  <a:pt x="1795743" y="1477630"/>
                  <a:pt x="1537258" y="1518907"/>
                  <a:pt x="1350508" y="1601462"/>
                </a:cubicBezTo>
                <a:cubicBezTo>
                  <a:pt x="1163758" y="1684017"/>
                  <a:pt x="1019088" y="1802639"/>
                  <a:pt x="916495" y="1957329"/>
                </a:cubicBezTo>
                <a:cubicBezTo>
                  <a:pt x="813903" y="2112019"/>
                  <a:pt x="743371" y="2327222"/>
                  <a:pt x="704899" y="2602939"/>
                </a:cubicBezTo>
                <a:lnTo>
                  <a:pt x="1685937" y="2682287"/>
                </a:lnTo>
                <a:cubicBezTo>
                  <a:pt x="1713188" y="2483515"/>
                  <a:pt x="1766488" y="2344855"/>
                  <a:pt x="1845836" y="2266308"/>
                </a:cubicBezTo>
                <a:cubicBezTo>
                  <a:pt x="1925185" y="2187761"/>
                  <a:pt x="2027376" y="2148487"/>
                  <a:pt x="2152411" y="2148487"/>
                </a:cubicBezTo>
                <a:cubicBezTo>
                  <a:pt x="2272636" y="2148487"/>
                  <a:pt x="2372423" y="2186558"/>
                  <a:pt x="2451772" y="2262701"/>
                </a:cubicBezTo>
                <a:cubicBezTo>
                  <a:pt x="2531120" y="2338843"/>
                  <a:pt x="2570794" y="2430616"/>
                  <a:pt x="2570794" y="2538017"/>
                </a:cubicBezTo>
                <a:cubicBezTo>
                  <a:pt x="2570794" y="2637403"/>
                  <a:pt x="2530719" y="2742399"/>
                  <a:pt x="2450569" y="2853007"/>
                </a:cubicBezTo>
                <a:cubicBezTo>
                  <a:pt x="2370419" y="2963614"/>
                  <a:pt x="2186875" y="3125517"/>
                  <a:pt x="1899937" y="3338717"/>
                </a:cubicBezTo>
                <a:cubicBezTo>
                  <a:pt x="1430258" y="3686568"/>
                  <a:pt x="1110058" y="3988333"/>
                  <a:pt x="939338" y="4244012"/>
                </a:cubicBezTo>
                <a:cubicBezTo>
                  <a:pt x="768618" y="4499691"/>
                  <a:pt x="666427" y="4772603"/>
                  <a:pt x="632764" y="5062746"/>
                </a:cubicBezTo>
                <a:lnTo>
                  <a:pt x="3571068" y="5062746"/>
                </a:lnTo>
                <a:lnTo>
                  <a:pt x="3571068" y="4264451"/>
                </a:lnTo>
                <a:lnTo>
                  <a:pt x="2041803" y="4264451"/>
                </a:lnTo>
                <a:cubicBezTo>
                  <a:pt x="2131571" y="4176286"/>
                  <a:pt x="2209718" y="4104952"/>
                  <a:pt x="2276243" y="4050450"/>
                </a:cubicBezTo>
                <a:cubicBezTo>
                  <a:pt x="2342768" y="3995948"/>
                  <a:pt x="2474614" y="3900569"/>
                  <a:pt x="2671784" y="3764314"/>
                </a:cubicBezTo>
                <a:cubicBezTo>
                  <a:pt x="3003605" y="3530275"/>
                  <a:pt x="3232434" y="3315473"/>
                  <a:pt x="3358269" y="3119906"/>
                </a:cubicBezTo>
                <a:cubicBezTo>
                  <a:pt x="3484105" y="2924340"/>
                  <a:pt x="3547023" y="2719156"/>
                  <a:pt x="3547023" y="2504353"/>
                </a:cubicBezTo>
                <a:cubicBezTo>
                  <a:pt x="3547023" y="2302375"/>
                  <a:pt x="3492120" y="2120033"/>
                  <a:pt x="3382315" y="1957329"/>
                </a:cubicBezTo>
                <a:cubicBezTo>
                  <a:pt x="3272509" y="1794624"/>
                  <a:pt x="3121827" y="1673998"/>
                  <a:pt x="2930268" y="1595451"/>
                </a:cubicBezTo>
                <a:cubicBezTo>
                  <a:pt x="2738709" y="1516904"/>
                  <a:pt x="2470607" y="1477630"/>
                  <a:pt x="2125961" y="14776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1A1A">
              <a:alpha val="9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8715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3F83C2-243A-76F9-5DB2-ED0A789D0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8E05F47-F886-5594-A653-32B0B47A5AC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8A84B42-C644-DF68-E2E8-6E3AC3AE022C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34CD9CF3-3619-0524-AC4C-D5081B4347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C4DC3608-B053-643A-D681-38BB170EE4F4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AA098C09-69AE-FE32-03E9-68E804A11C95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676D0D0-C67A-47F7-2131-5A390624A18D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71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202BD223-146B-54D7-67BC-C8DA269CFD85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461546A4-A879-E66D-6A62-30B8E535DA5E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E1516F59-C34E-E6F6-EE12-4CF6447A98BE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E756541E-36B7-0B19-5C49-3847A54F6C88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CFD8C7-4978-03F8-254C-8BDA314116A5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)99.61%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E1D2F08-5A54-C106-48E0-25FE4B1ECB67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187.23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51AC466-0511-1859-F6D3-565BE3ECBD14}"/>
              </a:ext>
            </a:extLst>
          </p:cNvPr>
          <p:cNvSpPr txBox="1"/>
          <p:nvPr/>
        </p:nvSpPr>
        <p:spPr>
          <a:xfrm>
            <a:off x="5463448" y="5603189"/>
            <a:ext cx="433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)0.389%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0B37D95-2EC9-F765-1BED-EC7778730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0272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7E2D4-B279-4D54-073F-FA6FACEE8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4AA9813-E8A0-EE63-E5B3-5F56B0C89D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DB98E373-0D74-DF56-1B7F-08F83D5F5918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358425DE-40DF-F7F4-59B6-DFA7E8D615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7DE4DB2D-AC61-AD63-E9CA-9D11F00DA59F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2E0B9ABF-D887-4EAA-0DA0-08F6ABD0BDFA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D5A502F-9C99-0246-903A-9539C4461604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72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EF31F84E-3DB3-78F6-3A51-DBBFB73807EC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1953339-816F-8B04-824C-41CBF1B9438B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7C9FCFDB-558D-331A-0AB3-316E74EB9D5D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A1BDCC06-D2AF-65B7-3C99-62CEBA1C79A6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F0A4820-1CE2-580D-2FE7-892327215A02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)99.87%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A0D293F5-7827-5C63-72D2-54B12367C52F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187.25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341F431-40DC-9153-11F5-2E0F4D54A8CF}"/>
              </a:ext>
            </a:extLst>
          </p:cNvPr>
          <p:cNvSpPr txBox="1"/>
          <p:nvPr/>
        </p:nvSpPr>
        <p:spPr>
          <a:xfrm>
            <a:off x="5463448" y="5603189"/>
            <a:ext cx="433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AG(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銀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)0.133%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83B5D6-7587-1A1A-F5CC-27AF32D7D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0212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5FD1F-BB34-F459-2922-ADCDCE73D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ECC63F89-E0BA-E77D-FA17-59B2DF5E07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梯形 4">
            <a:extLst>
              <a:ext uri="{FF2B5EF4-FFF2-40B4-BE49-F238E27FC236}">
                <a16:creationId xmlns:a16="http://schemas.microsoft.com/office/drawing/2014/main" id="{8332700F-4240-CA9D-48C8-4171D4B554F0}"/>
              </a:ext>
            </a:extLst>
          </p:cNvPr>
          <p:cNvSpPr/>
          <p:nvPr/>
        </p:nvSpPr>
        <p:spPr>
          <a:xfrm rot="5400000">
            <a:off x="662852" y="1293348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4" name="AutoShape 2" descr="已產生圖像">
            <a:extLst>
              <a:ext uri="{FF2B5EF4-FFF2-40B4-BE49-F238E27FC236}">
                <a16:creationId xmlns:a16="http://schemas.microsoft.com/office/drawing/2014/main" id="{003FBC53-FB17-2ECD-8A5E-5F1B13FED3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67922" y="3566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F9405C27-5506-39CA-29CA-C25B08F75D22}"/>
              </a:ext>
            </a:extLst>
          </p:cNvPr>
          <p:cNvSpPr/>
          <p:nvPr/>
        </p:nvSpPr>
        <p:spPr>
          <a:xfrm rot="16200000" flipH="1">
            <a:off x="6694589" y="1293349"/>
            <a:ext cx="4873000" cy="6147438"/>
          </a:xfrm>
          <a:prstGeom prst="trapezoid">
            <a:avLst/>
          </a:prstGeom>
          <a:gradFill>
            <a:gsLst>
              <a:gs pos="6000">
                <a:srgbClr val="06252C">
                  <a:alpha val="21000"/>
                </a:srgbClr>
              </a:gs>
              <a:gs pos="94000">
                <a:schemeClr val="tx2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>
              <a:latin typeface="Arial Black" panose="020B0A04020102020204" pitchFamily="34" charset="0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60AF472-5C2C-5C7B-9131-4AB466499CFD}"/>
              </a:ext>
            </a:extLst>
          </p:cNvPr>
          <p:cNvGrpSpPr/>
          <p:nvPr/>
        </p:nvGrpSpPr>
        <p:grpSpPr>
          <a:xfrm>
            <a:off x="5303518" y="2789213"/>
            <a:ext cx="5826588" cy="2712525"/>
            <a:chOff x="5767925" y="3793984"/>
            <a:chExt cx="4735911" cy="1988856"/>
          </a:xfrm>
        </p:grpSpPr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3425640-971D-0A42-EFEF-B5FF934D3579}"/>
                </a:ext>
              </a:extLst>
            </p:cNvPr>
            <p:cNvSpPr txBox="1"/>
            <p:nvPr/>
          </p:nvSpPr>
          <p:spPr>
            <a:xfrm>
              <a:off x="6828851" y="3793984"/>
              <a:ext cx="2197658" cy="5190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編號</a:t>
              </a:r>
              <a:r>
                <a:rPr lang="en-US" altLang="zh-TW" sz="40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73</a:t>
              </a:r>
              <a:endParaRPr lang="zh-TW" altLang="en-US" sz="40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6D6619EA-42BB-C882-E75E-7D9EC2A98B3F}"/>
                </a:ext>
              </a:extLst>
            </p:cNvPr>
            <p:cNvGrpSpPr/>
            <p:nvPr/>
          </p:nvGrpSpPr>
          <p:grpSpPr>
            <a:xfrm>
              <a:off x="5767925" y="4354173"/>
              <a:ext cx="4735911" cy="1428667"/>
              <a:chOff x="148658" y="4886922"/>
              <a:chExt cx="4193997" cy="1428667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2AB7884-6DEE-B33B-397E-71F2C63B2855}"/>
                  </a:ext>
                </a:extLst>
              </p:cNvPr>
              <p:cNvSpPr/>
              <p:nvPr/>
            </p:nvSpPr>
            <p:spPr>
              <a:xfrm>
                <a:off x="148658" y="4886922"/>
                <a:ext cx="4155820" cy="142866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dirty="0">
                  <a:latin typeface="Arial Black" panose="020B0A04020102020204" pitchFamily="34" charset="0"/>
                </a:endParaRPr>
              </a:p>
            </p:txBody>
          </p:sp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1A52C257-03E5-21D2-DA49-E0D123528B64}"/>
                  </a:ext>
                </a:extLst>
              </p:cNvPr>
              <p:cNvSpPr/>
              <p:nvPr/>
            </p:nvSpPr>
            <p:spPr>
              <a:xfrm>
                <a:off x="286678" y="5029420"/>
                <a:ext cx="1721652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dirty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成色</a:t>
                </a:r>
              </a:p>
            </p:txBody>
          </p:sp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F970B22E-C729-6CEA-0E67-23C69F68755D}"/>
                  </a:ext>
                </a:extLst>
              </p:cNvPr>
              <p:cNvSpPr/>
              <p:nvPr/>
            </p:nvSpPr>
            <p:spPr>
              <a:xfrm>
                <a:off x="290823" y="5631961"/>
                <a:ext cx="1721651" cy="535591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3200" b="1" kern="0">
                    <a:solidFill>
                      <a:schemeClr val="bg1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重量</a:t>
                </a:r>
                <a:endParaRPr lang="zh-TW" altLang="en-US" sz="3200" b="1" dirty="0">
                  <a:solidFill>
                    <a:schemeClr val="bg1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75F847C-2F39-D09C-B391-45B4F561916E}"/>
                  </a:ext>
                </a:extLst>
              </p:cNvPr>
              <p:cNvSpPr txBox="1"/>
              <p:nvPr/>
            </p:nvSpPr>
            <p:spPr>
              <a:xfrm>
                <a:off x="2031379" y="5115166"/>
                <a:ext cx="2311276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AU(</a:t>
                </a:r>
                <a:r>
                  <a:rPr lang="zh-TW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金</a:t>
                </a:r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)98.31%</a:t>
                </a:r>
                <a:endParaRPr lang="zh-TW" altLang="en-US" sz="3200" b="1" dirty="0">
                  <a:solidFill>
                    <a:srgbClr val="FFFF99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E3C573B0-76EA-17F8-9A8B-0A6ABC70B984}"/>
                  </a:ext>
                </a:extLst>
              </p:cNvPr>
              <p:cNvSpPr txBox="1"/>
              <p:nvPr/>
            </p:nvSpPr>
            <p:spPr>
              <a:xfrm>
                <a:off x="2031379" y="5692295"/>
                <a:ext cx="1917905" cy="428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187.20</a:t>
                </a:r>
                <a:r>
                  <a:rPr lang="zh-TW" altLang="en-US" sz="3200" b="1" dirty="0">
                    <a:solidFill>
                      <a:srgbClr val="FFFF99"/>
                    </a:solidFill>
                    <a:latin typeface="Arial Black" panose="020B0A04020102020204" pitchFamily="34" charset="0"/>
                    <a:ea typeface="微軟正黑體" panose="020B0604030504040204" pitchFamily="34" charset="-120"/>
                  </a:rPr>
                  <a:t>公克</a:t>
                </a:r>
              </a:p>
            </p:txBody>
          </p:sp>
        </p:grp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4BFEC6E-7C02-BCAD-F669-11079D28F4D1}"/>
              </a:ext>
            </a:extLst>
          </p:cNvPr>
          <p:cNvSpPr txBox="1"/>
          <p:nvPr/>
        </p:nvSpPr>
        <p:spPr>
          <a:xfrm>
            <a:off x="5463448" y="5603189"/>
            <a:ext cx="43301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★另含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FE(</a:t>
            </a:r>
            <a:r>
              <a:rPr lang="zh-TW" altLang="en-US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鐵</a:t>
            </a:r>
            <a:r>
              <a:rPr lang="en-US" altLang="zh-TW" sz="3200" b="1" dirty="0">
                <a:solidFill>
                  <a:srgbClr val="FF669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)1.69%</a:t>
            </a:r>
            <a:endParaRPr lang="zh-TW" altLang="en-US" sz="3200" b="1" dirty="0">
              <a:solidFill>
                <a:srgbClr val="FF669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7EE08D0-E442-9B61-4C02-39E2C0E087CF}"/>
              </a:ext>
            </a:extLst>
          </p:cNvPr>
          <p:cNvSpPr txBox="1"/>
          <p:nvPr/>
        </p:nvSpPr>
        <p:spPr>
          <a:xfrm>
            <a:off x="3701198" y="296003"/>
            <a:ext cx="61474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5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千足黃金純條</a:t>
            </a:r>
            <a:endParaRPr lang="zh-TW" altLang="en-US" sz="5400" b="1" kern="0" dirty="0">
              <a:solidFill>
                <a:srgbClr val="66FF66"/>
              </a:solidFill>
              <a:effectLst/>
              <a:latin typeface="Arial Black" panose="020B0A04020102020204" pitchFamily="34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B07F1F0-8255-FE3E-9676-9DD206283CFC}"/>
              </a:ext>
            </a:extLst>
          </p:cNvPr>
          <p:cNvSpPr txBox="1"/>
          <p:nvPr/>
        </p:nvSpPr>
        <p:spPr>
          <a:xfrm>
            <a:off x="1854044" y="410757"/>
            <a:ext cx="1935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600" dirty="0">
                <a:solidFill>
                  <a:srgbClr val="66FF66"/>
                </a:solidFill>
                <a:latin typeface="Arial Black" panose="020B0A04020102020204" pitchFamily="34" charset="0"/>
              </a:rPr>
              <a:t>22</a:t>
            </a:r>
            <a:endParaRPr lang="zh-TW" altLang="en-US" sz="9600" dirty="0">
              <a:solidFill>
                <a:srgbClr val="66FF66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DB4E2CA0-B69D-CE1A-CD03-2DAF27075FB3}"/>
              </a:ext>
            </a:extLst>
          </p:cNvPr>
          <p:cNvCxnSpPr>
            <a:cxnSpLocks/>
          </p:cNvCxnSpPr>
          <p:nvPr/>
        </p:nvCxnSpPr>
        <p:spPr>
          <a:xfrm>
            <a:off x="3789523" y="1295075"/>
            <a:ext cx="7200000" cy="0"/>
          </a:xfrm>
          <a:prstGeom prst="line">
            <a:avLst/>
          </a:prstGeom>
          <a:ln w="53975">
            <a:solidFill>
              <a:srgbClr val="66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855ED20-1F17-B18C-0BF3-0F86795B7AA2}"/>
              </a:ext>
            </a:extLst>
          </p:cNvPr>
          <p:cNvSpPr txBox="1"/>
          <p:nvPr/>
        </p:nvSpPr>
        <p:spPr>
          <a:xfrm>
            <a:off x="3789524" y="1421683"/>
            <a:ext cx="7462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共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塊，編號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71~76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81~90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，總重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2,833</a:t>
            </a:r>
            <a:r>
              <a:rPr lang="zh-TW" altLang="en-US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公克</a:t>
            </a:r>
            <a:r>
              <a:rPr lang="en-US" altLang="zh-TW" sz="2400" b="1" kern="0" dirty="0">
                <a:solidFill>
                  <a:srgbClr val="66FF66"/>
                </a:solidFill>
                <a:latin typeface="Arial Black" panose="020B0A040201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CB4AAED-AE2E-7781-333A-E3A77458E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0" t="3079" r="25137" b="377"/>
          <a:stretch>
            <a:fillRect/>
          </a:stretch>
        </p:blipFill>
        <p:spPr bwMode="auto">
          <a:xfrm flipH="1">
            <a:off x="2968245" y="2561137"/>
            <a:ext cx="1819401" cy="3776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637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3504</TotalTime>
  <Words>3323</Words>
  <Application>Microsoft Office PowerPoint</Application>
  <PresentationFormat>寬螢幕</PresentationFormat>
  <Paragraphs>839</Paragraphs>
  <Slides>111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111</vt:i4>
      </vt:variant>
    </vt:vector>
  </HeadingPairs>
  <TitlesOfParts>
    <vt:vector size="116" baseType="lpstr">
      <vt:lpstr>微軟正黑體</vt:lpstr>
      <vt:lpstr>Arial Black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jie cle</dc:creator>
  <cp:lastModifiedBy>jie cle</cp:lastModifiedBy>
  <cp:revision>80</cp:revision>
  <cp:lastPrinted>2025-10-25T09:48:56Z</cp:lastPrinted>
  <dcterms:created xsi:type="dcterms:W3CDTF">2025-10-06T12:09:57Z</dcterms:created>
  <dcterms:modified xsi:type="dcterms:W3CDTF">2025-10-29T13:03:35Z</dcterms:modified>
</cp:coreProperties>
</file>